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1" r:id="rId19"/>
    <p:sldId id="272" r:id="rId20"/>
    <p:sldId id="270" r:id="rId21"/>
    <p:sldId id="273" r:id="rId22"/>
    <p:sldId id="279" r:id="rId23"/>
    <p:sldId id="278" r:id="rId24"/>
    <p:sldId id="276" r:id="rId25"/>
    <p:sldId id="277" r:id="rId26"/>
    <p:sldId id="280" r:id="rId27"/>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40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840E99-EB98-4CD2-9550-708567239B11}"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E0CCD209-6930-4FE4-A5B6-D54450A56EBA}">
      <dgm:prSet/>
      <dgm:spPr/>
      <dgm:t>
        <a:bodyPr/>
        <a:lstStyle/>
        <a:p>
          <a:r>
            <a:rPr lang="en-US"/>
            <a:t>I-DIEM supports climate equity, also known as climate justice, which refers to the </a:t>
          </a:r>
          <a:r>
            <a:rPr lang="en-US" b="1"/>
            <a:t>fair and just distribution </a:t>
          </a:r>
          <a:r>
            <a:rPr lang="en-US"/>
            <a:t>of the costs and benefits of addressing climate change and its impacts. </a:t>
          </a:r>
        </a:p>
      </dgm:t>
    </dgm:pt>
    <dgm:pt modelId="{B8A8F5E5-E034-49D4-93E9-B8765CA7312E}" type="parTrans" cxnId="{3298F6E0-C03A-4970-83C9-D1073FD928C3}">
      <dgm:prSet/>
      <dgm:spPr/>
      <dgm:t>
        <a:bodyPr/>
        <a:lstStyle/>
        <a:p>
          <a:endParaRPr lang="en-US"/>
        </a:p>
      </dgm:t>
    </dgm:pt>
    <dgm:pt modelId="{7468B227-07AC-4879-BEEB-FBC36551E750}" type="sibTrans" cxnId="{3298F6E0-C03A-4970-83C9-D1073FD928C3}">
      <dgm:prSet/>
      <dgm:spPr/>
      <dgm:t>
        <a:bodyPr/>
        <a:lstStyle/>
        <a:p>
          <a:endParaRPr lang="en-US"/>
        </a:p>
      </dgm:t>
    </dgm:pt>
    <dgm:pt modelId="{04E5D3BD-6F71-4254-A59A-90C8A6A5F694}">
      <dgm:prSet/>
      <dgm:spPr/>
      <dgm:t>
        <a:bodyPr/>
        <a:lstStyle/>
        <a:p>
          <a:r>
            <a:rPr lang="en-US"/>
            <a:t>It recognizes that the </a:t>
          </a:r>
          <a:r>
            <a:rPr lang="en-US" b="1"/>
            <a:t>historical and current contributions </a:t>
          </a:r>
          <a:r>
            <a:rPr lang="en-US"/>
            <a:t>to greenhouse gas emissions and vulnerability to climate impacts are </a:t>
          </a:r>
          <a:r>
            <a:rPr lang="en-US" b="1"/>
            <a:t>unevenly distributed </a:t>
          </a:r>
          <a:r>
            <a:rPr lang="en-US"/>
            <a:t>across countries, regions, communities, and social groups. </a:t>
          </a:r>
        </a:p>
      </dgm:t>
    </dgm:pt>
    <dgm:pt modelId="{1D5B95C5-4E66-47E5-8BEE-F4D1294D15C1}" type="parTrans" cxnId="{18A22A2A-289B-4AAB-A896-1FBA9B2BC6E9}">
      <dgm:prSet/>
      <dgm:spPr/>
      <dgm:t>
        <a:bodyPr/>
        <a:lstStyle/>
        <a:p>
          <a:endParaRPr lang="en-US"/>
        </a:p>
      </dgm:t>
    </dgm:pt>
    <dgm:pt modelId="{3AEED819-9D17-4E2D-B205-8FA956112262}" type="sibTrans" cxnId="{18A22A2A-289B-4AAB-A896-1FBA9B2BC6E9}">
      <dgm:prSet/>
      <dgm:spPr/>
      <dgm:t>
        <a:bodyPr/>
        <a:lstStyle/>
        <a:p>
          <a:endParaRPr lang="en-US"/>
        </a:p>
      </dgm:t>
    </dgm:pt>
    <dgm:pt modelId="{84DBF9DC-FDFF-4069-A985-746DDED82F8E}" type="pres">
      <dgm:prSet presAssocID="{09840E99-EB98-4CD2-9550-708567239B11}" presName="linear" presStyleCnt="0">
        <dgm:presLayoutVars>
          <dgm:animLvl val="lvl"/>
          <dgm:resizeHandles val="exact"/>
        </dgm:presLayoutVars>
      </dgm:prSet>
      <dgm:spPr/>
    </dgm:pt>
    <dgm:pt modelId="{DD2C3E08-2769-45CF-B840-BDF3A6381644}" type="pres">
      <dgm:prSet presAssocID="{E0CCD209-6930-4FE4-A5B6-D54450A56EBA}" presName="parentText" presStyleLbl="node1" presStyleIdx="0" presStyleCnt="2">
        <dgm:presLayoutVars>
          <dgm:chMax val="0"/>
          <dgm:bulletEnabled val="1"/>
        </dgm:presLayoutVars>
      </dgm:prSet>
      <dgm:spPr/>
    </dgm:pt>
    <dgm:pt modelId="{198D8AD3-E021-4963-9508-779F605BD65C}" type="pres">
      <dgm:prSet presAssocID="{7468B227-07AC-4879-BEEB-FBC36551E750}" presName="spacer" presStyleCnt="0"/>
      <dgm:spPr/>
    </dgm:pt>
    <dgm:pt modelId="{AFE59A4F-9640-4B8A-81E3-EB415BA140C8}" type="pres">
      <dgm:prSet presAssocID="{04E5D3BD-6F71-4254-A59A-90C8A6A5F694}" presName="parentText" presStyleLbl="node1" presStyleIdx="1" presStyleCnt="2">
        <dgm:presLayoutVars>
          <dgm:chMax val="0"/>
          <dgm:bulletEnabled val="1"/>
        </dgm:presLayoutVars>
      </dgm:prSet>
      <dgm:spPr/>
    </dgm:pt>
  </dgm:ptLst>
  <dgm:cxnLst>
    <dgm:cxn modelId="{240BC126-344E-40AD-96DC-C5B64F9D78EC}" type="presOf" srcId="{04E5D3BD-6F71-4254-A59A-90C8A6A5F694}" destId="{AFE59A4F-9640-4B8A-81E3-EB415BA140C8}" srcOrd="0" destOrd="0" presId="urn:microsoft.com/office/officeart/2005/8/layout/vList2"/>
    <dgm:cxn modelId="{7A74B329-3972-413B-8F06-20FB8371BE28}" type="presOf" srcId="{09840E99-EB98-4CD2-9550-708567239B11}" destId="{84DBF9DC-FDFF-4069-A985-746DDED82F8E}" srcOrd="0" destOrd="0" presId="urn:microsoft.com/office/officeart/2005/8/layout/vList2"/>
    <dgm:cxn modelId="{18A22A2A-289B-4AAB-A896-1FBA9B2BC6E9}" srcId="{09840E99-EB98-4CD2-9550-708567239B11}" destId="{04E5D3BD-6F71-4254-A59A-90C8A6A5F694}" srcOrd="1" destOrd="0" parTransId="{1D5B95C5-4E66-47E5-8BEE-F4D1294D15C1}" sibTransId="{3AEED819-9D17-4E2D-B205-8FA956112262}"/>
    <dgm:cxn modelId="{18188283-1F2D-4303-BE00-5F07F713B7BD}" type="presOf" srcId="{E0CCD209-6930-4FE4-A5B6-D54450A56EBA}" destId="{DD2C3E08-2769-45CF-B840-BDF3A6381644}" srcOrd="0" destOrd="0" presId="urn:microsoft.com/office/officeart/2005/8/layout/vList2"/>
    <dgm:cxn modelId="{3298F6E0-C03A-4970-83C9-D1073FD928C3}" srcId="{09840E99-EB98-4CD2-9550-708567239B11}" destId="{E0CCD209-6930-4FE4-A5B6-D54450A56EBA}" srcOrd="0" destOrd="0" parTransId="{B8A8F5E5-E034-49D4-93E9-B8765CA7312E}" sibTransId="{7468B227-07AC-4879-BEEB-FBC36551E750}"/>
    <dgm:cxn modelId="{C44BE1A3-1172-4F02-A48D-AAFE74B753A3}" type="presParOf" srcId="{84DBF9DC-FDFF-4069-A985-746DDED82F8E}" destId="{DD2C3E08-2769-45CF-B840-BDF3A6381644}" srcOrd="0" destOrd="0" presId="urn:microsoft.com/office/officeart/2005/8/layout/vList2"/>
    <dgm:cxn modelId="{00504091-E647-4170-A81E-C68B1FD4A540}" type="presParOf" srcId="{84DBF9DC-FDFF-4069-A985-746DDED82F8E}" destId="{198D8AD3-E021-4963-9508-779F605BD65C}" srcOrd="1" destOrd="0" presId="urn:microsoft.com/office/officeart/2005/8/layout/vList2"/>
    <dgm:cxn modelId="{BE69463D-08D4-4621-81E4-60B7EDD4E683}" type="presParOf" srcId="{84DBF9DC-FDFF-4069-A985-746DDED82F8E}" destId="{AFE59A4F-9640-4B8A-81E3-EB415BA140C8}"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EDA741-5813-477D-9AEC-499410BAB008}"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6A67B518-0BE6-48D4-8EAE-4B56004B7085}">
      <dgm:prSet/>
      <dgm:spPr/>
      <dgm:t>
        <a:bodyPr/>
        <a:lstStyle/>
        <a:p>
          <a:r>
            <a:rPr lang="en-US" dirty="0"/>
            <a:t>Certain populations and countries are </a:t>
          </a:r>
          <a:r>
            <a:rPr lang="en-US" b="1" dirty="0"/>
            <a:t>more vulnerable </a:t>
          </a:r>
          <a:r>
            <a:rPr lang="en-US" dirty="0"/>
            <a:t>to the effects of climate change due to factors such as poverty, lack of resources, geographical location, and historical responsibility for greenhouse gas emissions. </a:t>
          </a:r>
        </a:p>
      </dgm:t>
    </dgm:pt>
    <dgm:pt modelId="{4B8FA662-A97F-46BE-A93A-056C2F307C91}" type="parTrans" cxnId="{D140C153-7E5C-487F-99F6-D3609A416B6D}">
      <dgm:prSet/>
      <dgm:spPr/>
      <dgm:t>
        <a:bodyPr/>
        <a:lstStyle/>
        <a:p>
          <a:endParaRPr lang="en-US"/>
        </a:p>
      </dgm:t>
    </dgm:pt>
    <dgm:pt modelId="{96105E78-12B3-4CEC-B2EE-35604B0A0115}" type="sibTrans" cxnId="{D140C153-7E5C-487F-99F6-D3609A416B6D}">
      <dgm:prSet/>
      <dgm:spPr/>
      <dgm:t>
        <a:bodyPr/>
        <a:lstStyle/>
        <a:p>
          <a:endParaRPr lang="en-US"/>
        </a:p>
      </dgm:t>
    </dgm:pt>
    <dgm:pt modelId="{9DA444F3-922A-4FAF-AB35-9128A69E1285}">
      <dgm:prSet/>
      <dgm:spPr/>
      <dgm:t>
        <a:bodyPr/>
        <a:lstStyle/>
        <a:p>
          <a:r>
            <a:rPr lang="en-US"/>
            <a:t>At the same time, these vulnerable populations and countries have </a:t>
          </a:r>
          <a:r>
            <a:rPr lang="en-US" b="1"/>
            <a:t>contributed relatively less </a:t>
          </a:r>
          <a:r>
            <a:rPr lang="en-US"/>
            <a:t>to the greenhouse gas emissions causing climate change compared to more developed and industrialized nations, like the United States of America.</a:t>
          </a:r>
        </a:p>
      </dgm:t>
    </dgm:pt>
    <dgm:pt modelId="{3C63E170-7755-4747-9BA8-49F456D2A119}" type="parTrans" cxnId="{DADF30D1-5009-4C3A-95FC-B08CFBB59B1D}">
      <dgm:prSet/>
      <dgm:spPr/>
      <dgm:t>
        <a:bodyPr/>
        <a:lstStyle/>
        <a:p>
          <a:endParaRPr lang="en-US"/>
        </a:p>
      </dgm:t>
    </dgm:pt>
    <dgm:pt modelId="{3D45117D-D69B-4E13-BCF3-00B505C23C5B}" type="sibTrans" cxnId="{DADF30D1-5009-4C3A-95FC-B08CFBB59B1D}">
      <dgm:prSet/>
      <dgm:spPr/>
      <dgm:t>
        <a:bodyPr/>
        <a:lstStyle/>
        <a:p>
          <a:endParaRPr lang="en-US"/>
        </a:p>
      </dgm:t>
    </dgm:pt>
    <dgm:pt modelId="{7E138487-54E7-4AE0-B571-802C441E1F6B}" type="pres">
      <dgm:prSet presAssocID="{15EDA741-5813-477D-9AEC-499410BAB008}" presName="hierChild1" presStyleCnt="0">
        <dgm:presLayoutVars>
          <dgm:chPref val="1"/>
          <dgm:dir/>
          <dgm:animOne val="branch"/>
          <dgm:animLvl val="lvl"/>
          <dgm:resizeHandles/>
        </dgm:presLayoutVars>
      </dgm:prSet>
      <dgm:spPr/>
    </dgm:pt>
    <dgm:pt modelId="{A2C2F7DA-6BAF-410F-8ED6-82EFA75C988A}" type="pres">
      <dgm:prSet presAssocID="{6A67B518-0BE6-48D4-8EAE-4B56004B7085}" presName="hierRoot1" presStyleCnt="0"/>
      <dgm:spPr/>
    </dgm:pt>
    <dgm:pt modelId="{489DC1C5-F904-4D71-AA46-CE7D73BFB306}" type="pres">
      <dgm:prSet presAssocID="{6A67B518-0BE6-48D4-8EAE-4B56004B7085}" presName="composite" presStyleCnt="0"/>
      <dgm:spPr/>
    </dgm:pt>
    <dgm:pt modelId="{03DA0AFF-377C-44ED-A606-F8A4E91E83EB}" type="pres">
      <dgm:prSet presAssocID="{6A67B518-0BE6-48D4-8EAE-4B56004B7085}" presName="background" presStyleLbl="node0" presStyleIdx="0" presStyleCnt="2"/>
      <dgm:spPr/>
    </dgm:pt>
    <dgm:pt modelId="{734F848F-3364-42F8-AE71-B2923789AB01}" type="pres">
      <dgm:prSet presAssocID="{6A67B518-0BE6-48D4-8EAE-4B56004B7085}" presName="text" presStyleLbl="fgAcc0" presStyleIdx="0" presStyleCnt="2">
        <dgm:presLayoutVars>
          <dgm:chPref val="3"/>
        </dgm:presLayoutVars>
      </dgm:prSet>
      <dgm:spPr/>
    </dgm:pt>
    <dgm:pt modelId="{178156F1-AB8C-4F02-9D6F-3BE31D524E8D}" type="pres">
      <dgm:prSet presAssocID="{6A67B518-0BE6-48D4-8EAE-4B56004B7085}" presName="hierChild2" presStyleCnt="0"/>
      <dgm:spPr/>
    </dgm:pt>
    <dgm:pt modelId="{9D9F554A-BF44-4A55-B400-8BF7F143CCE7}" type="pres">
      <dgm:prSet presAssocID="{9DA444F3-922A-4FAF-AB35-9128A69E1285}" presName="hierRoot1" presStyleCnt="0"/>
      <dgm:spPr/>
    </dgm:pt>
    <dgm:pt modelId="{A2CC674B-5E5A-4CCE-B9D1-55CED30E9FCF}" type="pres">
      <dgm:prSet presAssocID="{9DA444F3-922A-4FAF-AB35-9128A69E1285}" presName="composite" presStyleCnt="0"/>
      <dgm:spPr/>
    </dgm:pt>
    <dgm:pt modelId="{316D9745-205D-4A6A-B43C-47E8FFC82F72}" type="pres">
      <dgm:prSet presAssocID="{9DA444F3-922A-4FAF-AB35-9128A69E1285}" presName="background" presStyleLbl="node0" presStyleIdx="1" presStyleCnt="2"/>
      <dgm:spPr/>
    </dgm:pt>
    <dgm:pt modelId="{75346A2B-3602-4333-91E4-31553DAD7800}" type="pres">
      <dgm:prSet presAssocID="{9DA444F3-922A-4FAF-AB35-9128A69E1285}" presName="text" presStyleLbl="fgAcc0" presStyleIdx="1" presStyleCnt="2">
        <dgm:presLayoutVars>
          <dgm:chPref val="3"/>
        </dgm:presLayoutVars>
      </dgm:prSet>
      <dgm:spPr/>
    </dgm:pt>
    <dgm:pt modelId="{D2E0D8BB-A17D-462F-B75E-C9DF337B2FA0}" type="pres">
      <dgm:prSet presAssocID="{9DA444F3-922A-4FAF-AB35-9128A69E1285}" presName="hierChild2" presStyleCnt="0"/>
      <dgm:spPr/>
    </dgm:pt>
  </dgm:ptLst>
  <dgm:cxnLst>
    <dgm:cxn modelId="{C52C053D-2100-4399-988F-EAE08D7D1ECB}" type="presOf" srcId="{15EDA741-5813-477D-9AEC-499410BAB008}" destId="{7E138487-54E7-4AE0-B571-802C441E1F6B}" srcOrd="0" destOrd="0" presId="urn:microsoft.com/office/officeart/2005/8/layout/hierarchy1"/>
    <dgm:cxn modelId="{311F673F-E1C2-4E7B-8E49-16F0C5BFB2A4}" type="presOf" srcId="{9DA444F3-922A-4FAF-AB35-9128A69E1285}" destId="{75346A2B-3602-4333-91E4-31553DAD7800}" srcOrd="0" destOrd="0" presId="urn:microsoft.com/office/officeart/2005/8/layout/hierarchy1"/>
    <dgm:cxn modelId="{D140C153-7E5C-487F-99F6-D3609A416B6D}" srcId="{15EDA741-5813-477D-9AEC-499410BAB008}" destId="{6A67B518-0BE6-48D4-8EAE-4B56004B7085}" srcOrd="0" destOrd="0" parTransId="{4B8FA662-A97F-46BE-A93A-056C2F307C91}" sibTransId="{96105E78-12B3-4CEC-B2EE-35604B0A0115}"/>
    <dgm:cxn modelId="{DADF30D1-5009-4C3A-95FC-B08CFBB59B1D}" srcId="{15EDA741-5813-477D-9AEC-499410BAB008}" destId="{9DA444F3-922A-4FAF-AB35-9128A69E1285}" srcOrd="1" destOrd="0" parTransId="{3C63E170-7755-4747-9BA8-49F456D2A119}" sibTransId="{3D45117D-D69B-4E13-BCF3-00B505C23C5B}"/>
    <dgm:cxn modelId="{3E77EDD2-4C0B-4842-92D1-69A085E0C965}" type="presOf" srcId="{6A67B518-0BE6-48D4-8EAE-4B56004B7085}" destId="{734F848F-3364-42F8-AE71-B2923789AB01}" srcOrd="0" destOrd="0" presId="urn:microsoft.com/office/officeart/2005/8/layout/hierarchy1"/>
    <dgm:cxn modelId="{1CC00670-5160-4ED4-B387-8C32EFD512A6}" type="presParOf" srcId="{7E138487-54E7-4AE0-B571-802C441E1F6B}" destId="{A2C2F7DA-6BAF-410F-8ED6-82EFA75C988A}" srcOrd="0" destOrd="0" presId="urn:microsoft.com/office/officeart/2005/8/layout/hierarchy1"/>
    <dgm:cxn modelId="{BB3B8033-530C-4B44-9B5F-884EC742CDB7}" type="presParOf" srcId="{A2C2F7DA-6BAF-410F-8ED6-82EFA75C988A}" destId="{489DC1C5-F904-4D71-AA46-CE7D73BFB306}" srcOrd="0" destOrd="0" presId="urn:microsoft.com/office/officeart/2005/8/layout/hierarchy1"/>
    <dgm:cxn modelId="{E3742542-482A-400B-AC15-5C2108060BCB}" type="presParOf" srcId="{489DC1C5-F904-4D71-AA46-CE7D73BFB306}" destId="{03DA0AFF-377C-44ED-A606-F8A4E91E83EB}" srcOrd="0" destOrd="0" presId="urn:microsoft.com/office/officeart/2005/8/layout/hierarchy1"/>
    <dgm:cxn modelId="{3EB9AC68-A4C6-4A8D-985A-F645A6C12C13}" type="presParOf" srcId="{489DC1C5-F904-4D71-AA46-CE7D73BFB306}" destId="{734F848F-3364-42F8-AE71-B2923789AB01}" srcOrd="1" destOrd="0" presId="urn:microsoft.com/office/officeart/2005/8/layout/hierarchy1"/>
    <dgm:cxn modelId="{0310E583-CFEF-495D-B13C-E05DF22A7135}" type="presParOf" srcId="{A2C2F7DA-6BAF-410F-8ED6-82EFA75C988A}" destId="{178156F1-AB8C-4F02-9D6F-3BE31D524E8D}" srcOrd="1" destOrd="0" presId="urn:microsoft.com/office/officeart/2005/8/layout/hierarchy1"/>
    <dgm:cxn modelId="{92AB78C4-C8C8-4BB8-A4A9-084296EA1577}" type="presParOf" srcId="{7E138487-54E7-4AE0-B571-802C441E1F6B}" destId="{9D9F554A-BF44-4A55-B400-8BF7F143CCE7}" srcOrd="1" destOrd="0" presId="urn:microsoft.com/office/officeart/2005/8/layout/hierarchy1"/>
    <dgm:cxn modelId="{66E895EE-0848-4B61-8B20-2E9AD82782C1}" type="presParOf" srcId="{9D9F554A-BF44-4A55-B400-8BF7F143CCE7}" destId="{A2CC674B-5E5A-4CCE-B9D1-55CED30E9FCF}" srcOrd="0" destOrd="0" presId="urn:microsoft.com/office/officeart/2005/8/layout/hierarchy1"/>
    <dgm:cxn modelId="{4026DCC1-8953-41FD-AA95-2E9BF96BE6B1}" type="presParOf" srcId="{A2CC674B-5E5A-4CCE-B9D1-55CED30E9FCF}" destId="{316D9745-205D-4A6A-B43C-47E8FFC82F72}" srcOrd="0" destOrd="0" presId="urn:microsoft.com/office/officeart/2005/8/layout/hierarchy1"/>
    <dgm:cxn modelId="{FB593BD2-015F-4D5A-B912-3A19E3757C22}" type="presParOf" srcId="{A2CC674B-5E5A-4CCE-B9D1-55CED30E9FCF}" destId="{75346A2B-3602-4333-91E4-31553DAD7800}" srcOrd="1" destOrd="0" presId="urn:microsoft.com/office/officeart/2005/8/layout/hierarchy1"/>
    <dgm:cxn modelId="{EC272A8D-2973-4CF1-BF91-5AB3625D23A2}" type="presParOf" srcId="{9D9F554A-BF44-4A55-B400-8BF7F143CCE7}" destId="{D2E0D8BB-A17D-462F-B75E-C9DF337B2FA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2C3E08-2769-45CF-B840-BDF3A6381644}">
      <dsp:nvSpPr>
        <dsp:cNvPr id="0" name=""/>
        <dsp:cNvSpPr/>
      </dsp:nvSpPr>
      <dsp:spPr>
        <a:xfrm>
          <a:off x="0" y="350419"/>
          <a:ext cx="6666833" cy="233766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I-DIEM supports climate equity, also known as climate justice, which refers to the </a:t>
          </a:r>
          <a:r>
            <a:rPr lang="en-US" sz="2700" b="1" kern="1200"/>
            <a:t>fair and just distribution </a:t>
          </a:r>
          <a:r>
            <a:rPr lang="en-US" sz="2700" kern="1200"/>
            <a:t>of the costs and benefits of addressing climate change and its impacts. </a:t>
          </a:r>
        </a:p>
      </dsp:txBody>
      <dsp:txXfrm>
        <a:off x="114115" y="464534"/>
        <a:ext cx="6438603" cy="2109430"/>
      </dsp:txXfrm>
    </dsp:sp>
    <dsp:sp modelId="{AFE59A4F-9640-4B8A-81E3-EB415BA140C8}">
      <dsp:nvSpPr>
        <dsp:cNvPr id="0" name=""/>
        <dsp:cNvSpPr/>
      </dsp:nvSpPr>
      <dsp:spPr>
        <a:xfrm>
          <a:off x="0" y="2765839"/>
          <a:ext cx="6666833" cy="233766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It recognizes that the </a:t>
          </a:r>
          <a:r>
            <a:rPr lang="en-US" sz="2700" b="1" kern="1200"/>
            <a:t>historical and current contributions </a:t>
          </a:r>
          <a:r>
            <a:rPr lang="en-US" sz="2700" kern="1200"/>
            <a:t>to greenhouse gas emissions and vulnerability to climate impacts are </a:t>
          </a:r>
          <a:r>
            <a:rPr lang="en-US" sz="2700" b="1" kern="1200"/>
            <a:t>unevenly distributed </a:t>
          </a:r>
          <a:r>
            <a:rPr lang="en-US" sz="2700" kern="1200"/>
            <a:t>across countries, regions, communities, and social groups. </a:t>
          </a:r>
        </a:p>
      </dsp:txBody>
      <dsp:txXfrm>
        <a:off x="114115" y="2879954"/>
        <a:ext cx="6438603" cy="21094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DA0AFF-377C-44ED-A606-F8A4E91E83EB}">
      <dsp:nvSpPr>
        <dsp:cNvPr id="0" name=""/>
        <dsp:cNvSpPr/>
      </dsp:nvSpPr>
      <dsp:spPr>
        <a:xfrm>
          <a:off x="1333" y="110983"/>
          <a:ext cx="4682211" cy="29732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4F848F-3364-42F8-AE71-B2923789AB01}">
      <dsp:nvSpPr>
        <dsp:cNvPr id="0" name=""/>
        <dsp:cNvSpPr/>
      </dsp:nvSpPr>
      <dsp:spPr>
        <a:xfrm>
          <a:off x="521579" y="605216"/>
          <a:ext cx="4682211" cy="297320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Certain populations and countries are </a:t>
          </a:r>
          <a:r>
            <a:rPr lang="en-US" sz="2300" b="1" kern="1200" dirty="0"/>
            <a:t>more vulnerable </a:t>
          </a:r>
          <a:r>
            <a:rPr lang="en-US" sz="2300" kern="1200" dirty="0"/>
            <a:t>to the effects of climate change due to factors such as poverty, lack of resources, geographical location, and historical responsibility for greenhouse gas emissions. </a:t>
          </a:r>
        </a:p>
      </dsp:txBody>
      <dsp:txXfrm>
        <a:off x="608661" y="692298"/>
        <a:ext cx="4508047" cy="2799040"/>
      </dsp:txXfrm>
    </dsp:sp>
    <dsp:sp modelId="{316D9745-205D-4A6A-B43C-47E8FFC82F72}">
      <dsp:nvSpPr>
        <dsp:cNvPr id="0" name=""/>
        <dsp:cNvSpPr/>
      </dsp:nvSpPr>
      <dsp:spPr>
        <a:xfrm>
          <a:off x="5724037" y="110983"/>
          <a:ext cx="4682211" cy="29732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346A2B-3602-4333-91E4-31553DAD7800}">
      <dsp:nvSpPr>
        <dsp:cNvPr id="0" name=""/>
        <dsp:cNvSpPr/>
      </dsp:nvSpPr>
      <dsp:spPr>
        <a:xfrm>
          <a:off x="6244283" y="605216"/>
          <a:ext cx="4682211" cy="297320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At the same time, these vulnerable populations and countries have </a:t>
          </a:r>
          <a:r>
            <a:rPr lang="en-US" sz="2300" b="1" kern="1200"/>
            <a:t>contributed relatively less </a:t>
          </a:r>
          <a:r>
            <a:rPr lang="en-US" sz="2300" kern="1200"/>
            <a:t>to the greenhouse gas emissions causing climate change compared to more developed and industrialized nations, like the United States of America.</a:t>
          </a:r>
        </a:p>
      </dsp:txBody>
      <dsp:txXfrm>
        <a:off x="6331365" y="692298"/>
        <a:ext cx="4508047" cy="27990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1DDF-2A7D-8D1C-A0B8-66219ED76C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A4F392-478B-6BD0-331D-22CA13CFB7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38F0F5-A82D-50C8-FBA2-725104849285}"/>
              </a:ext>
            </a:extLst>
          </p:cNvPr>
          <p:cNvSpPr>
            <a:spLocks noGrp="1"/>
          </p:cNvSpPr>
          <p:nvPr>
            <p:ph type="dt" sz="half" idx="10"/>
          </p:nvPr>
        </p:nvSpPr>
        <p:spPr/>
        <p:txBody>
          <a:bodyPr/>
          <a:lstStyle/>
          <a:p>
            <a:fld id="{ADD2356F-39C1-45AB-BE85-5785E1914B76}" type="datetimeFigureOut">
              <a:rPr lang="en-US" smtClean="0"/>
              <a:t>4/17/2024</a:t>
            </a:fld>
            <a:endParaRPr lang="en-US"/>
          </a:p>
        </p:txBody>
      </p:sp>
      <p:sp>
        <p:nvSpPr>
          <p:cNvPr id="5" name="Footer Placeholder 4">
            <a:extLst>
              <a:ext uri="{FF2B5EF4-FFF2-40B4-BE49-F238E27FC236}">
                <a16:creationId xmlns:a16="http://schemas.microsoft.com/office/drawing/2014/main" id="{FDC90D54-B44B-220F-23E0-196080887D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CAF4CF-BA12-3471-0A3E-AA686610D164}"/>
              </a:ext>
            </a:extLst>
          </p:cNvPr>
          <p:cNvSpPr>
            <a:spLocks noGrp="1"/>
          </p:cNvSpPr>
          <p:nvPr>
            <p:ph type="sldNum" sz="quarter" idx="12"/>
          </p:nvPr>
        </p:nvSpPr>
        <p:spPr/>
        <p:txBody>
          <a:bodyPr/>
          <a:lstStyle/>
          <a:p>
            <a:fld id="{A6DACDA5-431F-4218-A426-2F10D553AC9B}" type="slidenum">
              <a:rPr lang="en-US" smtClean="0"/>
              <a:t>‹#›</a:t>
            </a:fld>
            <a:endParaRPr lang="en-US"/>
          </a:p>
        </p:txBody>
      </p:sp>
    </p:spTree>
    <p:extLst>
      <p:ext uri="{BB962C8B-B14F-4D97-AF65-F5344CB8AC3E}">
        <p14:creationId xmlns:p14="http://schemas.microsoft.com/office/powerpoint/2010/main" val="2048870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B011-B0CE-C4FB-307F-F828038C91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C69624-5A1D-16A0-E589-40B7B75A60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89A11-0EC3-AAE1-D190-4C272E0AB312}"/>
              </a:ext>
            </a:extLst>
          </p:cNvPr>
          <p:cNvSpPr>
            <a:spLocks noGrp="1"/>
          </p:cNvSpPr>
          <p:nvPr>
            <p:ph type="dt" sz="half" idx="10"/>
          </p:nvPr>
        </p:nvSpPr>
        <p:spPr/>
        <p:txBody>
          <a:bodyPr/>
          <a:lstStyle/>
          <a:p>
            <a:fld id="{ADD2356F-39C1-45AB-BE85-5785E1914B76}" type="datetimeFigureOut">
              <a:rPr lang="en-US" smtClean="0"/>
              <a:t>4/17/2024</a:t>
            </a:fld>
            <a:endParaRPr lang="en-US"/>
          </a:p>
        </p:txBody>
      </p:sp>
      <p:sp>
        <p:nvSpPr>
          <p:cNvPr id="5" name="Footer Placeholder 4">
            <a:extLst>
              <a:ext uri="{FF2B5EF4-FFF2-40B4-BE49-F238E27FC236}">
                <a16:creationId xmlns:a16="http://schemas.microsoft.com/office/drawing/2014/main" id="{B94EC632-9827-2F00-5116-E52A5D0EF1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BA8D04-35EE-C796-870D-C7BA408A720D}"/>
              </a:ext>
            </a:extLst>
          </p:cNvPr>
          <p:cNvSpPr>
            <a:spLocks noGrp="1"/>
          </p:cNvSpPr>
          <p:nvPr>
            <p:ph type="sldNum" sz="quarter" idx="12"/>
          </p:nvPr>
        </p:nvSpPr>
        <p:spPr/>
        <p:txBody>
          <a:bodyPr/>
          <a:lstStyle/>
          <a:p>
            <a:fld id="{A6DACDA5-431F-4218-A426-2F10D553AC9B}" type="slidenum">
              <a:rPr lang="en-US" smtClean="0"/>
              <a:t>‹#›</a:t>
            </a:fld>
            <a:endParaRPr lang="en-US"/>
          </a:p>
        </p:txBody>
      </p:sp>
    </p:spTree>
    <p:extLst>
      <p:ext uri="{BB962C8B-B14F-4D97-AF65-F5344CB8AC3E}">
        <p14:creationId xmlns:p14="http://schemas.microsoft.com/office/powerpoint/2010/main" val="4228554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B16FE-5546-9850-0FFA-48981F8B82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DA3536-3911-97E3-F5C2-2AAC2F4369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C0A3AE-77B4-A07C-088F-AE46459910F0}"/>
              </a:ext>
            </a:extLst>
          </p:cNvPr>
          <p:cNvSpPr>
            <a:spLocks noGrp="1"/>
          </p:cNvSpPr>
          <p:nvPr>
            <p:ph type="dt" sz="half" idx="10"/>
          </p:nvPr>
        </p:nvSpPr>
        <p:spPr/>
        <p:txBody>
          <a:bodyPr/>
          <a:lstStyle/>
          <a:p>
            <a:fld id="{ADD2356F-39C1-45AB-BE85-5785E1914B76}" type="datetimeFigureOut">
              <a:rPr lang="en-US" smtClean="0"/>
              <a:t>4/17/2024</a:t>
            </a:fld>
            <a:endParaRPr lang="en-US"/>
          </a:p>
        </p:txBody>
      </p:sp>
      <p:sp>
        <p:nvSpPr>
          <p:cNvPr id="5" name="Footer Placeholder 4">
            <a:extLst>
              <a:ext uri="{FF2B5EF4-FFF2-40B4-BE49-F238E27FC236}">
                <a16:creationId xmlns:a16="http://schemas.microsoft.com/office/drawing/2014/main" id="{21FA5E14-42A4-3FBC-C523-69C942F747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D3E870-F746-918B-3DA4-5E74E30DAA47}"/>
              </a:ext>
            </a:extLst>
          </p:cNvPr>
          <p:cNvSpPr>
            <a:spLocks noGrp="1"/>
          </p:cNvSpPr>
          <p:nvPr>
            <p:ph type="sldNum" sz="quarter" idx="12"/>
          </p:nvPr>
        </p:nvSpPr>
        <p:spPr/>
        <p:txBody>
          <a:bodyPr/>
          <a:lstStyle/>
          <a:p>
            <a:fld id="{A6DACDA5-431F-4218-A426-2F10D553AC9B}" type="slidenum">
              <a:rPr lang="en-US" smtClean="0"/>
              <a:t>‹#›</a:t>
            </a:fld>
            <a:endParaRPr lang="en-US"/>
          </a:p>
        </p:txBody>
      </p:sp>
    </p:spTree>
    <p:extLst>
      <p:ext uri="{BB962C8B-B14F-4D97-AF65-F5344CB8AC3E}">
        <p14:creationId xmlns:p14="http://schemas.microsoft.com/office/powerpoint/2010/main" val="318003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42872-CB20-6D65-C13E-E128F40C06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679323-ACB4-E5D6-2CE5-D0E8E7A5B8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E1533D-0E28-5770-7F74-5D03028A5C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6F85BC-D749-BC9A-3CA4-EEF013854764}"/>
              </a:ext>
            </a:extLst>
          </p:cNvPr>
          <p:cNvSpPr>
            <a:spLocks noGrp="1"/>
          </p:cNvSpPr>
          <p:nvPr>
            <p:ph type="dt" sz="half" idx="10"/>
          </p:nvPr>
        </p:nvSpPr>
        <p:spPr/>
        <p:txBody>
          <a:bodyPr/>
          <a:lstStyle/>
          <a:p>
            <a:fld id="{ADD2356F-39C1-45AB-BE85-5785E1914B76}" type="datetimeFigureOut">
              <a:rPr lang="en-US" smtClean="0"/>
              <a:t>4/17/2024</a:t>
            </a:fld>
            <a:endParaRPr lang="en-US"/>
          </a:p>
        </p:txBody>
      </p:sp>
      <p:sp>
        <p:nvSpPr>
          <p:cNvPr id="6" name="Footer Placeholder 5">
            <a:extLst>
              <a:ext uri="{FF2B5EF4-FFF2-40B4-BE49-F238E27FC236}">
                <a16:creationId xmlns:a16="http://schemas.microsoft.com/office/drawing/2014/main" id="{F0EDF772-7B7A-CEAB-60C8-C646FF182B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802BB0-A8D2-D492-CD60-B170EF01CE22}"/>
              </a:ext>
            </a:extLst>
          </p:cNvPr>
          <p:cNvSpPr>
            <a:spLocks noGrp="1"/>
          </p:cNvSpPr>
          <p:nvPr>
            <p:ph type="sldNum" sz="quarter" idx="12"/>
          </p:nvPr>
        </p:nvSpPr>
        <p:spPr/>
        <p:txBody>
          <a:bodyPr/>
          <a:lstStyle/>
          <a:p>
            <a:fld id="{A6DACDA5-431F-4218-A426-2F10D553AC9B}" type="slidenum">
              <a:rPr lang="en-US" smtClean="0"/>
              <a:t>‹#›</a:t>
            </a:fld>
            <a:endParaRPr lang="en-US"/>
          </a:p>
        </p:txBody>
      </p:sp>
    </p:spTree>
    <p:extLst>
      <p:ext uri="{BB962C8B-B14F-4D97-AF65-F5344CB8AC3E}">
        <p14:creationId xmlns:p14="http://schemas.microsoft.com/office/powerpoint/2010/main" val="369409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31E3B-620E-11F6-5E3E-F46F457138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EE2A43-5D08-E58B-0891-09D73FF5EF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3BAB86-32FC-0AC1-33CA-3C4E9B555B3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86C987-60EA-B72C-BB6E-4EBC35A3F5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E02856-E3AE-9E43-A7EB-67A81708D8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80F68C-805E-F5C6-673C-136DE15653BB}"/>
              </a:ext>
            </a:extLst>
          </p:cNvPr>
          <p:cNvSpPr>
            <a:spLocks noGrp="1"/>
          </p:cNvSpPr>
          <p:nvPr>
            <p:ph type="dt" sz="half" idx="10"/>
          </p:nvPr>
        </p:nvSpPr>
        <p:spPr/>
        <p:txBody>
          <a:bodyPr/>
          <a:lstStyle/>
          <a:p>
            <a:fld id="{ADD2356F-39C1-45AB-BE85-5785E1914B76}" type="datetimeFigureOut">
              <a:rPr lang="en-US" smtClean="0"/>
              <a:t>4/17/2024</a:t>
            </a:fld>
            <a:endParaRPr lang="en-US"/>
          </a:p>
        </p:txBody>
      </p:sp>
      <p:sp>
        <p:nvSpPr>
          <p:cNvPr id="8" name="Footer Placeholder 7">
            <a:extLst>
              <a:ext uri="{FF2B5EF4-FFF2-40B4-BE49-F238E27FC236}">
                <a16:creationId xmlns:a16="http://schemas.microsoft.com/office/drawing/2014/main" id="{FE61E743-AE72-5883-2951-9CC0D734F8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DF29E9-66D1-8394-A3DE-831F90AC3EBD}"/>
              </a:ext>
            </a:extLst>
          </p:cNvPr>
          <p:cNvSpPr>
            <a:spLocks noGrp="1"/>
          </p:cNvSpPr>
          <p:nvPr>
            <p:ph type="sldNum" sz="quarter" idx="12"/>
          </p:nvPr>
        </p:nvSpPr>
        <p:spPr/>
        <p:txBody>
          <a:bodyPr/>
          <a:lstStyle/>
          <a:p>
            <a:fld id="{A6DACDA5-431F-4218-A426-2F10D553AC9B}" type="slidenum">
              <a:rPr lang="en-US" smtClean="0"/>
              <a:t>‹#›</a:t>
            </a:fld>
            <a:endParaRPr lang="en-US"/>
          </a:p>
        </p:txBody>
      </p:sp>
    </p:spTree>
    <p:extLst>
      <p:ext uri="{BB962C8B-B14F-4D97-AF65-F5344CB8AC3E}">
        <p14:creationId xmlns:p14="http://schemas.microsoft.com/office/powerpoint/2010/main" val="603973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FB36E-014F-F8C5-0F18-FC31DA7F695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3364BA-047F-9985-A5D3-039FD3D1ADD7}"/>
              </a:ext>
            </a:extLst>
          </p:cNvPr>
          <p:cNvSpPr>
            <a:spLocks noGrp="1"/>
          </p:cNvSpPr>
          <p:nvPr>
            <p:ph type="dt" sz="half" idx="10"/>
          </p:nvPr>
        </p:nvSpPr>
        <p:spPr/>
        <p:txBody>
          <a:bodyPr/>
          <a:lstStyle/>
          <a:p>
            <a:fld id="{ADD2356F-39C1-45AB-BE85-5785E1914B76}" type="datetimeFigureOut">
              <a:rPr lang="en-US" smtClean="0"/>
              <a:t>4/17/2024</a:t>
            </a:fld>
            <a:endParaRPr lang="en-US"/>
          </a:p>
        </p:txBody>
      </p:sp>
      <p:sp>
        <p:nvSpPr>
          <p:cNvPr id="4" name="Footer Placeholder 3">
            <a:extLst>
              <a:ext uri="{FF2B5EF4-FFF2-40B4-BE49-F238E27FC236}">
                <a16:creationId xmlns:a16="http://schemas.microsoft.com/office/drawing/2014/main" id="{A848B604-D70D-D857-7FF2-97AA471F39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38D168-50F3-8CE5-9D4F-3AF610484EE4}"/>
              </a:ext>
            </a:extLst>
          </p:cNvPr>
          <p:cNvSpPr>
            <a:spLocks noGrp="1"/>
          </p:cNvSpPr>
          <p:nvPr>
            <p:ph type="sldNum" sz="quarter" idx="12"/>
          </p:nvPr>
        </p:nvSpPr>
        <p:spPr/>
        <p:txBody>
          <a:bodyPr/>
          <a:lstStyle/>
          <a:p>
            <a:fld id="{A6DACDA5-431F-4218-A426-2F10D553AC9B}" type="slidenum">
              <a:rPr lang="en-US" smtClean="0"/>
              <a:t>‹#›</a:t>
            </a:fld>
            <a:endParaRPr lang="en-US"/>
          </a:p>
        </p:txBody>
      </p:sp>
    </p:spTree>
    <p:extLst>
      <p:ext uri="{BB962C8B-B14F-4D97-AF65-F5344CB8AC3E}">
        <p14:creationId xmlns:p14="http://schemas.microsoft.com/office/powerpoint/2010/main" val="2021058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488FE3-ED42-59FF-73F2-9FA76965FED7}"/>
              </a:ext>
            </a:extLst>
          </p:cNvPr>
          <p:cNvSpPr>
            <a:spLocks noGrp="1"/>
          </p:cNvSpPr>
          <p:nvPr>
            <p:ph type="dt" sz="half" idx="10"/>
          </p:nvPr>
        </p:nvSpPr>
        <p:spPr/>
        <p:txBody>
          <a:bodyPr/>
          <a:lstStyle/>
          <a:p>
            <a:fld id="{ADD2356F-39C1-45AB-BE85-5785E1914B76}" type="datetimeFigureOut">
              <a:rPr lang="en-US" smtClean="0"/>
              <a:t>4/17/2024</a:t>
            </a:fld>
            <a:endParaRPr lang="en-US"/>
          </a:p>
        </p:txBody>
      </p:sp>
      <p:sp>
        <p:nvSpPr>
          <p:cNvPr id="3" name="Footer Placeholder 2">
            <a:extLst>
              <a:ext uri="{FF2B5EF4-FFF2-40B4-BE49-F238E27FC236}">
                <a16:creationId xmlns:a16="http://schemas.microsoft.com/office/drawing/2014/main" id="{6604FDDA-AF2E-C739-C1CB-0DD56BE10A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52036E-533F-FF97-6338-D18F817F6E84}"/>
              </a:ext>
            </a:extLst>
          </p:cNvPr>
          <p:cNvSpPr>
            <a:spLocks noGrp="1"/>
          </p:cNvSpPr>
          <p:nvPr>
            <p:ph type="sldNum" sz="quarter" idx="12"/>
          </p:nvPr>
        </p:nvSpPr>
        <p:spPr/>
        <p:txBody>
          <a:bodyPr/>
          <a:lstStyle/>
          <a:p>
            <a:fld id="{A6DACDA5-431F-4218-A426-2F10D553AC9B}" type="slidenum">
              <a:rPr lang="en-US" smtClean="0"/>
              <a:t>‹#›</a:t>
            </a:fld>
            <a:endParaRPr lang="en-US"/>
          </a:p>
        </p:txBody>
      </p:sp>
    </p:spTree>
    <p:extLst>
      <p:ext uri="{BB962C8B-B14F-4D97-AF65-F5344CB8AC3E}">
        <p14:creationId xmlns:p14="http://schemas.microsoft.com/office/powerpoint/2010/main" val="3401475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8F078-9773-A8EB-2F14-10F11415F3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54E622-F108-27DF-50C6-A91663AE33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775128-CCE2-195B-7E97-710E51D8A3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6CEBFF-25A7-9112-B403-3BEA84707679}"/>
              </a:ext>
            </a:extLst>
          </p:cNvPr>
          <p:cNvSpPr>
            <a:spLocks noGrp="1"/>
          </p:cNvSpPr>
          <p:nvPr>
            <p:ph type="dt" sz="half" idx="10"/>
          </p:nvPr>
        </p:nvSpPr>
        <p:spPr/>
        <p:txBody>
          <a:bodyPr/>
          <a:lstStyle/>
          <a:p>
            <a:fld id="{ADD2356F-39C1-45AB-BE85-5785E1914B76}" type="datetimeFigureOut">
              <a:rPr lang="en-US" smtClean="0"/>
              <a:t>4/17/2024</a:t>
            </a:fld>
            <a:endParaRPr lang="en-US"/>
          </a:p>
        </p:txBody>
      </p:sp>
      <p:sp>
        <p:nvSpPr>
          <p:cNvPr id="6" name="Footer Placeholder 5">
            <a:extLst>
              <a:ext uri="{FF2B5EF4-FFF2-40B4-BE49-F238E27FC236}">
                <a16:creationId xmlns:a16="http://schemas.microsoft.com/office/drawing/2014/main" id="{C3C56FA2-F4E8-7E29-BC26-5816CCA7B6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19256B-DF0F-F344-BECC-1472E8458765}"/>
              </a:ext>
            </a:extLst>
          </p:cNvPr>
          <p:cNvSpPr>
            <a:spLocks noGrp="1"/>
          </p:cNvSpPr>
          <p:nvPr>
            <p:ph type="sldNum" sz="quarter" idx="12"/>
          </p:nvPr>
        </p:nvSpPr>
        <p:spPr/>
        <p:txBody>
          <a:bodyPr/>
          <a:lstStyle/>
          <a:p>
            <a:fld id="{A6DACDA5-431F-4218-A426-2F10D553AC9B}" type="slidenum">
              <a:rPr lang="en-US" smtClean="0"/>
              <a:t>‹#›</a:t>
            </a:fld>
            <a:endParaRPr lang="en-US"/>
          </a:p>
        </p:txBody>
      </p:sp>
    </p:spTree>
    <p:extLst>
      <p:ext uri="{BB962C8B-B14F-4D97-AF65-F5344CB8AC3E}">
        <p14:creationId xmlns:p14="http://schemas.microsoft.com/office/powerpoint/2010/main" val="884419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127B8-4564-2903-D645-F04EABC239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7F9273-CE8E-8E69-CEF1-C5AB126540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A30F82-4E82-FA19-A308-60B4D76D40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1AC05A-D6B3-2DD1-F122-B35A971690CB}"/>
              </a:ext>
            </a:extLst>
          </p:cNvPr>
          <p:cNvSpPr>
            <a:spLocks noGrp="1"/>
          </p:cNvSpPr>
          <p:nvPr>
            <p:ph type="dt" sz="half" idx="10"/>
          </p:nvPr>
        </p:nvSpPr>
        <p:spPr/>
        <p:txBody>
          <a:bodyPr/>
          <a:lstStyle/>
          <a:p>
            <a:fld id="{ADD2356F-39C1-45AB-BE85-5785E1914B76}" type="datetimeFigureOut">
              <a:rPr lang="en-US" smtClean="0"/>
              <a:t>4/17/2024</a:t>
            </a:fld>
            <a:endParaRPr lang="en-US"/>
          </a:p>
        </p:txBody>
      </p:sp>
      <p:sp>
        <p:nvSpPr>
          <p:cNvPr id="6" name="Footer Placeholder 5">
            <a:extLst>
              <a:ext uri="{FF2B5EF4-FFF2-40B4-BE49-F238E27FC236}">
                <a16:creationId xmlns:a16="http://schemas.microsoft.com/office/drawing/2014/main" id="{D0049E3D-EFE4-966C-794D-A01205C5E9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07D6D1-5E75-F358-257A-64B52532C80A}"/>
              </a:ext>
            </a:extLst>
          </p:cNvPr>
          <p:cNvSpPr>
            <a:spLocks noGrp="1"/>
          </p:cNvSpPr>
          <p:nvPr>
            <p:ph type="sldNum" sz="quarter" idx="12"/>
          </p:nvPr>
        </p:nvSpPr>
        <p:spPr/>
        <p:txBody>
          <a:bodyPr/>
          <a:lstStyle/>
          <a:p>
            <a:fld id="{A6DACDA5-431F-4218-A426-2F10D553AC9B}" type="slidenum">
              <a:rPr lang="en-US" smtClean="0"/>
              <a:t>‹#›</a:t>
            </a:fld>
            <a:endParaRPr lang="en-US"/>
          </a:p>
        </p:txBody>
      </p:sp>
    </p:spTree>
    <p:extLst>
      <p:ext uri="{BB962C8B-B14F-4D97-AF65-F5344CB8AC3E}">
        <p14:creationId xmlns:p14="http://schemas.microsoft.com/office/powerpoint/2010/main" val="1564066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4F568-A98A-20D5-1CAA-48AD71CF4C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88D0A2-1ABB-12A0-235B-DD2575C217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6CA2CD-EE71-2422-4489-C81D161700A1}"/>
              </a:ext>
            </a:extLst>
          </p:cNvPr>
          <p:cNvSpPr>
            <a:spLocks noGrp="1"/>
          </p:cNvSpPr>
          <p:nvPr>
            <p:ph type="dt" sz="half" idx="10"/>
          </p:nvPr>
        </p:nvSpPr>
        <p:spPr/>
        <p:txBody>
          <a:bodyPr/>
          <a:lstStyle/>
          <a:p>
            <a:fld id="{ADD2356F-39C1-45AB-BE85-5785E1914B76}" type="datetimeFigureOut">
              <a:rPr lang="en-US" smtClean="0"/>
              <a:t>4/17/2024</a:t>
            </a:fld>
            <a:endParaRPr lang="en-US"/>
          </a:p>
        </p:txBody>
      </p:sp>
      <p:sp>
        <p:nvSpPr>
          <p:cNvPr id="5" name="Footer Placeholder 4">
            <a:extLst>
              <a:ext uri="{FF2B5EF4-FFF2-40B4-BE49-F238E27FC236}">
                <a16:creationId xmlns:a16="http://schemas.microsoft.com/office/drawing/2014/main" id="{2D73B4F6-24C6-0B69-1968-C89BC58781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3C7C31-6B11-C5BF-9715-9643F90A249C}"/>
              </a:ext>
            </a:extLst>
          </p:cNvPr>
          <p:cNvSpPr>
            <a:spLocks noGrp="1"/>
          </p:cNvSpPr>
          <p:nvPr>
            <p:ph type="sldNum" sz="quarter" idx="12"/>
          </p:nvPr>
        </p:nvSpPr>
        <p:spPr/>
        <p:txBody>
          <a:bodyPr/>
          <a:lstStyle/>
          <a:p>
            <a:fld id="{A6DACDA5-431F-4218-A426-2F10D553AC9B}" type="slidenum">
              <a:rPr lang="en-US" smtClean="0"/>
              <a:t>‹#›</a:t>
            </a:fld>
            <a:endParaRPr lang="en-US"/>
          </a:p>
        </p:txBody>
      </p:sp>
    </p:spTree>
    <p:extLst>
      <p:ext uri="{BB962C8B-B14F-4D97-AF65-F5344CB8AC3E}">
        <p14:creationId xmlns:p14="http://schemas.microsoft.com/office/powerpoint/2010/main" val="3497916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42AA6D-9847-4831-F584-6A8805A5F3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6243B6-5D17-4BFB-739B-8C6839F6E0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408EF-D681-BE81-AF77-B786F948FC3D}"/>
              </a:ext>
            </a:extLst>
          </p:cNvPr>
          <p:cNvSpPr>
            <a:spLocks noGrp="1"/>
          </p:cNvSpPr>
          <p:nvPr>
            <p:ph type="dt" sz="half" idx="10"/>
          </p:nvPr>
        </p:nvSpPr>
        <p:spPr/>
        <p:txBody>
          <a:bodyPr/>
          <a:lstStyle/>
          <a:p>
            <a:fld id="{ADD2356F-39C1-45AB-BE85-5785E1914B76}" type="datetimeFigureOut">
              <a:rPr lang="en-US" smtClean="0"/>
              <a:t>4/17/2024</a:t>
            </a:fld>
            <a:endParaRPr lang="en-US"/>
          </a:p>
        </p:txBody>
      </p:sp>
      <p:sp>
        <p:nvSpPr>
          <p:cNvPr id="5" name="Footer Placeholder 4">
            <a:extLst>
              <a:ext uri="{FF2B5EF4-FFF2-40B4-BE49-F238E27FC236}">
                <a16:creationId xmlns:a16="http://schemas.microsoft.com/office/drawing/2014/main" id="{AA3F5041-342F-0FC9-14C9-C93580B167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833267-CC76-198A-782E-27F9D095B016}"/>
              </a:ext>
            </a:extLst>
          </p:cNvPr>
          <p:cNvSpPr>
            <a:spLocks noGrp="1"/>
          </p:cNvSpPr>
          <p:nvPr>
            <p:ph type="sldNum" sz="quarter" idx="12"/>
          </p:nvPr>
        </p:nvSpPr>
        <p:spPr/>
        <p:txBody>
          <a:bodyPr/>
          <a:lstStyle/>
          <a:p>
            <a:fld id="{A6DACDA5-431F-4218-A426-2F10D553AC9B}" type="slidenum">
              <a:rPr lang="en-US" smtClean="0"/>
              <a:t>‹#›</a:t>
            </a:fld>
            <a:endParaRPr lang="en-US"/>
          </a:p>
        </p:txBody>
      </p:sp>
    </p:spTree>
    <p:extLst>
      <p:ext uri="{BB962C8B-B14F-4D97-AF65-F5344CB8AC3E}">
        <p14:creationId xmlns:p14="http://schemas.microsoft.com/office/powerpoint/2010/main" val="2180446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DFAB70-2ADA-A3ED-9568-C624822F8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757903-D34B-BA62-D385-2BD6837210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F2A36A-A7A6-42DC-0C8C-4D3DDE7268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D2356F-39C1-45AB-BE85-5785E1914B76}" type="datetimeFigureOut">
              <a:rPr lang="en-US" smtClean="0"/>
              <a:t>4/17/2024</a:t>
            </a:fld>
            <a:endParaRPr lang="en-US"/>
          </a:p>
        </p:txBody>
      </p:sp>
      <p:sp>
        <p:nvSpPr>
          <p:cNvPr id="5" name="Footer Placeholder 4">
            <a:extLst>
              <a:ext uri="{FF2B5EF4-FFF2-40B4-BE49-F238E27FC236}">
                <a16:creationId xmlns:a16="http://schemas.microsoft.com/office/drawing/2014/main" id="{1947C723-D933-F184-00FF-D041EA19E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B64D3CB-51A4-1B16-17E4-ACD24D8169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ACDA5-431F-4218-A426-2F10D553AC9B}" type="slidenum">
              <a:rPr lang="en-US" smtClean="0"/>
              <a:t>‹#›</a:t>
            </a:fld>
            <a:endParaRPr lang="en-US"/>
          </a:p>
        </p:txBody>
      </p:sp>
    </p:spTree>
    <p:extLst>
      <p:ext uri="{BB962C8B-B14F-4D97-AF65-F5344CB8AC3E}">
        <p14:creationId xmlns:p14="http://schemas.microsoft.com/office/powerpoint/2010/main" val="116167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76">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group of children running&#10;&#10;Description automatically generated">
            <a:extLst>
              <a:ext uri="{FF2B5EF4-FFF2-40B4-BE49-F238E27FC236}">
                <a16:creationId xmlns:a16="http://schemas.microsoft.com/office/drawing/2014/main" id="{2AB1DBD0-597F-E557-7BDD-A8C80FCE43EB}"/>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13434" b="11480"/>
          <a:stretch/>
        </p:blipFill>
        <p:spPr>
          <a:xfrm>
            <a:off x="4547937" y="-5"/>
            <a:ext cx="7644062" cy="3681406"/>
          </a:xfrm>
          <a:prstGeom prst="rect">
            <a:avLst/>
          </a:prstGeom>
        </p:spPr>
      </p:pic>
      <p:pic>
        <p:nvPicPr>
          <p:cNvPr id="10" name="Picture 9">
            <a:extLst>
              <a:ext uri="{FF2B5EF4-FFF2-40B4-BE49-F238E27FC236}">
                <a16:creationId xmlns:a16="http://schemas.microsoft.com/office/drawing/2014/main" id="{43B55D9C-333B-665F-F962-4943A8365CDB}"/>
              </a:ext>
            </a:extLst>
          </p:cNvPr>
          <p:cNvPicPr>
            <a:picLocks noChangeAspect="1"/>
          </p:cNvPicPr>
          <p:nvPr/>
        </p:nvPicPr>
        <p:blipFill rotWithShape="1">
          <a:blip r:embed="rId3"/>
          <a:srcRect t="17319" r="-1" b="2764"/>
          <a:stretch/>
        </p:blipFill>
        <p:spPr>
          <a:xfrm>
            <a:off x="4547938" y="3681409"/>
            <a:ext cx="7644062" cy="3176595"/>
          </a:xfrm>
          <a:prstGeom prst="rect">
            <a:avLst/>
          </a:prstGeom>
        </p:spPr>
      </p:pic>
      <p:sp>
        <p:nvSpPr>
          <p:cNvPr id="83" name="Rectangle 78">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5392AE-40EE-2659-8135-F43E182ED9A7}"/>
              </a:ext>
            </a:extLst>
          </p:cNvPr>
          <p:cNvSpPr>
            <a:spLocks noGrp="1"/>
          </p:cNvSpPr>
          <p:nvPr>
            <p:ph type="ctrTitle"/>
          </p:nvPr>
        </p:nvSpPr>
        <p:spPr>
          <a:xfrm>
            <a:off x="838200" y="1115219"/>
            <a:ext cx="5395912" cy="2387600"/>
          </a:xfrm>
        </p:spPr>
        <p:txBody>
          <a:bodyPr>
            <a:normAutofit/>
          </a:bodyPr>
          <a:lstStyle/>
          <a:p>
            <a:pPr algn="l"/>
            <a:r>
              <a:rPr lang="en-US" sz="5000">
                <a:solidFill>
                  <a:schemeClr val="bg1"/>
                </a:solidFill>
              </a:rPr>
              <a:t>Global Outreach Centers</a:t>
            </a:r>
          </a:p>
        </p:txBody>
      </p:sp>
      <p:cxnSp>
        <p:nvCxnSpPr>
          <p:cNvPr id="81" name="Straight Connector 80">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7" name="Picture 16" descr="A yellow and blue text on a black background&#10;&#10;Description automatically generated">
            <a:extLst>
              <a:ext uri="{FF2B5EF4-FFF2-40B4-BE49-F238E27FC236}">
                <a16:creationId xmlns:a16="http://schemas.microsoft.com/office/drawing/2014/main" id="{3B5A98AF-FB6F-3400-944F-BCF11FF6F6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835" y="4229100"/>
            <a:ext cx="3945073" cy="1408391"/>
          </a:xfrm>
          <a:prstGeom prst="rect">
            <a:avLst/>
          </a:prstGeom>
        </p:spPr>
      </p:pic>
    </p:spTree>
    <p:extLst>
      <p:ext uri="{BB962C8B-B14F-4D97-AF65-F5344CB8AC3E}">
        <p14:creationId xmlns:p14="http://schemas.microsoft.com/office/powerpoint/2010/main" val="205784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75B19E4-0108-41C4-8DB1-11BAE0B49D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F14C622C-06A1-529A-4000-78B624804F36}"/>
              </a:ext>
            </a:extLst>
          </p:cNvPr>
          <p:cNvSpPr>
            <a:spLocks noGrp="1"/>
          </p:cNvSpPr>
          <p:nvPr>
            <p:ph type="title"/>
          </p:nvPr>
        </p:nvSpPr>
        <p:spPr>
          <a:xfrm>
            <a:off x="6438899" y="669925"/>
            <a:ext cx="4414629" cy="1325563"/>
          </a:xfrm>
        </p:spPr>
        <p:txBody>
          <a:bodyPr anchor="b">
            <a:normAutofit/>
          </a:bodyPr>
          <a:lstStyle/>
          <a:p>
            <a:r>
              <a:rPr lang="en-US" sz="3800">
                <a:solidFill>
                  <a:schemeClr val="bg1"/>
                </a:solidFill>
              </a:rPr>
              <a:t>I-DIEM Africa</a:t>
            </a:r>
          </a:p>
        </p:txBody>
      </p:sp>
      <p:pic>
        <p:nvPicPr>
          <p:cNvPr id="9" name="Picture 8" descr="hand holding ball">
            <a:extLst>
              <a:ext uri="{FF2B5EF4-FFF2-40B4-BE49-F238E27FC236}">
                <a16:creationId xmlns:a16="http://schemas.microsoft.com/office/drawing/2014/main" id="{DAA325F6-E1AA-6C05-2256-2F7E7111F55D}"/>
              </a:ext>
            </a:extLst>
          </p:cNvPr>
          <p:cNvPicPr>
            <a:picLocks noChangeAspect="1"/>
          </p:cNvPicPr>
          <p:nvPr/>
        </p:nvPicPr>
        <p:blipFill rotWithShape="1">
          <a:blip r:embed="rId2"/>
          <a:srcRect l="23984" r="20231"/>
          <a:stretch/>
        </p:blipFill>
        <p:spPr>
          <a:xfrm>
            <a:off x="20" y="10"/>
            <a:ext cx="5753082" cy="6857990"/>
          </a:xfrm>
          <a:prstGeom prst="rect">
            <a:avLst/>
          </a:prstGeom>
        </p:spPr>
      </p:pic>
      <p:cxnSp>
        <p:nvCxnSpPr>
          <p:cNvPr id="15" name="Straight Connector 14">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2026340"/>
            <a:ext cx="1089660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052CB2F8-30E5-518B-07FB-FB30A1594E7A}"/>
              </a:ext>
            </a:extLst>
          </p:cNvPr>
          <p:cNvSpPr>
            <a:spLocks noGrp="1"/>
          </p:cNvSpPr>
          <p:nvPr>
            <p:ph idx="1"/>
          </p:nvPr>
        </p:nvSpPr>
        <p:spPr>
          <a:xfrm>
            <a:off x="6438899" y="2400304"/>
            <a:ext cx="4414629" cy="3441692"/>
          </a:xfrm>
        </p:spPr>
        <p:txBody>
          <a:bodyPr>
            <a:normAutofit/>
          </a:bodyPr>
          <a:lstStyle/>
          <a:p>
            <a:r>
              <a:rPr lang="en-US" sz="1700" dirty="0">
                <a:solidFill>
                  <a:schemeClr val="bg1"/>
                </a:solidFill>
              </a:rPr>
              <a:t>The Institute for Diversity and Inclusion in Emergency Management (I-DIEM) is proud to announce the establishment of a Global Outreach Center in Ghana, West Africa.  Climate change has wide-ranging and significant impacts on the African continent. As a region highly vulnerable to climate-related challenges, Africa faces various consequences, affecting its environment, societies, economies, and overall development.  I-DIEM will continue its community centered mission to empower and promote Community Crafted Resilience Solutions (CCRS) within Africa.</a:t>
            </a:r>
          </a:p>
        </p:txBody>
      </p:sp>
      <p:sp>
        <p:nvSpPr>
          <p:cNvPr id="17" name="Rectangle 16">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8632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E481A4-FB1A-0EBD-510B-5C13EC35F893}"/>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Community Crafted Resilience Solutions</a:t>
            </a:r>
          </a:p>
        </p:txBody>
      </p:sp>
      <p:graphicFrame>
        <p:nvGraphicFramePr>
          <p:cNvPr id="5" name="Content Placeholder 2">
            <a:extLst>
              <a:ext uri="{FF2B5EF4-FFF2-40B4-BE49-F238E27FC236}">
                <a16:creationId xmlns:a16="http://schemas.microsoft.com/office/drawing/2014/main" id="{BB49BD10-E721-03A5-A278-46EC130BA4FA}"/>
              </a:ext>
            </a:extLst>
          </p:cNvPr>
          <p:cNvGraphicFramePr>
            <a:graphicFrameLocks noGrp="1"/>
          </p:cNvGraphicFramePr>
          <p:nvPr>
            <p:ph idx="1"/>
            <p:extLst>
              <p:ext uri="{D42A27DB-BD31-4B8C-83A1-F6EECF244321}">
                <p14:modId xmlns:p14="http://schemas.microsoft.com/office/powerpoint/2010/main" val="60999030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682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1537180-8BF2-C8D7-8406-DB050E285A87}"/>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Climate Change in Africa</a:t>
            </a:r>
          </a:p>
        </p:txBody>
      </p:sp>
      <p:graphicFrame>
        <p:nvGraphicFramePr>
          <p:cNvPr id="5" name="Content Placeholder 2">
            <a:extLst>
              <a:ext uri="{FF2B5EF4-FFF2-40B4-BE49-F238E27FC236}">
                <a16:creationId xmlns:a16="http://schemas.microsoft.com/office/drawing/2014/main" id="{EF5314DE-1120-F738-0CB8-586655CF9137}"/>
              </a:ext>
            </a:extLst>
          </p:cNvPr>
          <p:cNvGraphicFramePr>
            <a:graphicFrameLocks noGrp="1"/>
          </p:cNvGraphicFramePr>
          <p:nvPr>
            <p:ph idx="1"/>
            <p:extLst>
              <p:ext uri="{D42A27DB-BD31-4B8C-83A1-F6EECF244321}">
                <p14:modId xmlns:p14="http://schemas.microsoft.com/office/powerpoint/2010/main" val="46972853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7029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AE48C4B-3A90-42C3-BA00-6092B4771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D19F20-735F-806D-7E3B-7F1289487427}"/>
              </a:ext>
            </a:extLst>
          </p:cNvPr>
          <p:cNvSpPr>
            <a:spLocks noGrp="1"/>
          </p:cNvSpPr>
          <p:nvPr>
            <p:ph type="title"/>
          </p:nvPr>
        </p:nvSpPr>
        <p:spPr>
          <a:xfrm>
            <a:off x="4654296" y="329184"/>
            <a:ext cx="6894576" cy="1783080"/>
          </a:xfrm>
        </p:spPr>
        <p:txBody>
          <a:bodyPr anchor="b">
            <a:normAutofit/>
          </a:bodyPr>
          <a:lstStyle/>
          <a:p>
            <a:r>
              <a:rPr lang="en-US" sz="5400" dirty="0"/>
              <a:t>Climate Resilience</a:t>
            </a:r>
          </a:p>
        </p:txBody>
      </p:sp>
      <p:pic>
        <p:nvPicPr>
          <p:cNvPr id="20" name="Picture 19" descr="A waterfall in a valley&#10;&#10;Description automatically generated">
            <a:extLst>
              <a:ext uri="{FF2B5EF4-FFF2-40B4-BE49-F238E27FC236}">
                <a16:creationId xmlns:a16="http://schemas.microsoft.com/office/drawing/2014/main" id="{4EE0EEA1-E6B5-1DE7-C523-251F23DA8615}"/>
              </a:ext>
            </a:extLst>
          </p:cNvPr>
          <p:cNvPicPr>
            <a:picLocks noChangeAspect="1"/>
          </p:cNvPicPr>
          <p:nvPr/>
        </p:nvPicPr>
        <p:blipFill rotWithShape="1">
          <a:blip r:embed="rId2">
            <a:extLst>
              <a:ext uri="{28A0092B-C50C-407E-A947-70E740481C1C}">
                <a14:useLocalDpi xmlns:a14="http://schemas.microsoft.com/office/drawing/2010/main" val="0"/>
              </a:ext>
            </a:extLst>
          </a:blip>
          <a:srcRect r="3631" b="-4"/>
          <a:stretch/>
        </p:blipFill>
        <p:spPr>
          <a:xfrm>
            <a:off x="20" y="10"/>
            <a:ext cx="4041316" cy="4193753"/>
          </a:xfrm>
          <a:custGeom>
            <a:avLst/>
            <a:gdLst/>
            <a:ahLst/>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pic>
      <p:sp>
        <p:nvSpPr>
          <p:cNvPr id="32" name="sketch line">
            <a:extLst>
              <a:ext uri="{FF2B5EF4-FFF2-40B4-BE49-F238E27FC236}">
                <a16:creationId xmlns:a16="http://schemas.microsoft.com/office/drawing/2014/main" id="{F919E280-CA27-4214-97E6-294E0C3BC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463186"/>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boats in front of a building&#10;&#10;Description automatically generated">
            <a:extLst>
              <a:ext uri="{FF2B5EF4-FFF2-40B4-BE49-F238E27FC236}">
                <a16:creationId xmlns:a16="http://schemas.microsoft.com/office/drawing/2014/main" id="{A7220D03-AEE6-C6E5-E46A-B2064E94EA5B}"/>
              </a:ext>
            </a:extLst>
          </p:cNvPr>
          <p:cNvPicPr>
            <a:picLocks noChangeAspect="1"/>
          </p:cNvPicPr>
          <p:nvPr/>
        </p:nvPicPr>
        <p:blipFill rotWithShape="1">
          <a:blip r:embed="rId3">
            <a:extLst>
              <a:ext uri="{28A0092B-C50C-407E-A947-70E740481C1C}">
                <a14:useLocalDpi xmlns:a14="http://schemas.microsoft.com/office/drawing/2010/main" val="0"/>
              </a:ext>
            </a:extLst>
          </a:blip>
          <a:srcRect t="1230" r="3" b="3"/>
          <a:stretch/>
        </p:blipFill>
        <p:spPr>
          <a:xfrm>
            <a:off x="1" y="4267200"/>
            <a:ext cx="4051081" cy="2590800"/>
          </a:xfrm>
          <a:custGeom>
            <a:avLst/>
            <a:gdLst/>
            <a:ahLst/>
            <a:cxnLst/>
            <a:rect l="l" t="t" r="r" b="b"/>
            <a:pathLst>
              <a:path w="4051081"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cubicBezTo>
                  <a:pt x="4042100" y="1477465"/>
                  <a:pt x="4059584" y="1566941"/>
                  <a:pt x="4046914" y="1661622"/>
                </a:cubicBezTo>
                <a:cubicBezTo>
                  <a:pt x="4039566" y="1720003"/>
                  <a:pt x="4037919" y="177965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pic>
      <p:sp>
        <p:nvSpPr>
          <p:cNvPr id="3" name="Content Placeholder 2">
            <a:extLst>
              <a:ext uri="{FF2B5EF4-FFF2-40B4-BE49-F238E27FC236}">
                <a16:creationId xmlns:a16="http://schemas.microsoft.com/office/drawing/2014/main" id="{2F0F672E-6520-1627-CA6E-70B9B82202BB}"/>
              </a:ext>
            </a:extLst>
          </p:cNvPr>
          <p:cNvSpPr>
            <a:spLocks noGrp="1"/>
          </p:cNvSpPr>
          <p:nvPr>
            <p:ph idx="1"/>
          </p:nvPr>
        </p:nvSpPr>
        <p:spPr>
          <a:xfrm>
            <a:off x="4654296" y="2706624"/>
            <a:ext cx="6894576" cy="3483864"/>
          </a:xfrm>
        </p:spPr>
        <p:txBody>
          <a:bodyPr>
            <a:normAutofit/>
          </a:bodyPr>
          <a:lstStyle/>
          <a:p>
            <a:pPr marL="0" marR="0">
              <a:spcBef>
                <a:spcPts val="1000"/>
              </a:spcBef>
              <a:spcAft>
                <a:spcPts val="1000"/>
              </a:spcAft>
            </a:pPr>
            <a:r>
              <a:rPr lang="en-US" sz="2200">
                <a:effectLst/>
                <a:latin typeface="Calibri" panose="020F0502020204030204" pitchFamily="34" charset="0"/>
                <a:ea typeface="Times New Roman" panose="02020603050405020304" pitchFamily="18" charset="0"/>
                <a:cs typeface="Times New Roman" panose="02020603050405020304" pitchFamily="18" charset="0"/>
              </a:rPr>
              <a:t>Several countries in Africa are working on various</a:t>
            </a:r>
            <a:r>
              <a:rPr lang="en-US" sz="2200" b="1">
                <a:effectLst/>
                <a:latin typeface="Calibri" panose="020F0502020204030204" pitchFamily="34" charset="0"/>
                <a:ea typeface="Times New Roman" panose="02020603050405020304" pitchFamily="18" charset="0"/>
                <a:cs typeface="Times New Roman" panose="02020603050405020304" pitchFamily="18" charset="0"/>
              </a:rPr>
              <a:t> adaptation and mitigation strategies</a:t>
            </a:r>
            <a:r>
              <a:rPr lang="en-US" sz="2200">
                <a:effectLst/>
                <a:latin typeface="Calibri" panose="020F0502020204030204" pitchFamily="34" charset="0"/>
                <a:ea typeface="Times New Roman" panose="02020603050405020304" pitchFamily="18" charset="0"/>
                <a:cs typeface="Times New Roman" panose="02020603050405020304" pitchFamily="18" charset="0"/>
              </a:rPr>
              <a:t>, including renewable energy, implementing sustainable land and water management practices, investing in climate-resilient infrastructure, and participating in international climate agreements.  </a:t>
            </a:r>
          </a:p>
          <a:p>
            <a:endParaRPr lang="en-US" sz="2200"/>
          </a:p>
        </p:txBody>
      </p:sp>
    </p:spTree>
    <p:extLst>
      <p:ext uri="{BB962C8B-B14F-4D97-AF65-F5344CB8AC3E}">
        <p14:creationId xmlns:p14="http://schemas.microsoft.com/office/powerpoint/2010/main" val="560925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9CED09-E9D2-C607-FAEE-7E7AB3CA3AAA}"/>
              </a:ext>
            </a:extLst>
          </p:cNvPr>
          <p:cNvSpPr>
            <a:spLocks noGrp="1"/>
          </p:cNvSpPr>
          <p:nvPr>
            <p:ph type="title"/>
          </p:nvPr>
        </p:nvSpPr>
        <p:spPr>
          <a:xfrm>
            <a:off x="640080" y="325369"/>
            <a:ext cx="5455920" cy="1956841"/>
          </a:xfrm>
        </p:spPr>
        <p:txBody>
          <a:bodyPr anchor="b">
            <a:normAutofit/>
          </a:bodyPr>
          <a:lstStyle/>
          <a:p>
            <a:r>
              <a:rPr lang="en-US" sz="5400" dirty="0"/>
              <a:t>I-DIEM     AFRICA</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1ED4850-031C-7FAB-6765-4FAAC878CB3E}"/>
              </a:ext>
            </a:extLst>
          </p:cNvPr>
          <p:cNvSpPr>
            <a:spLocks noGrp="1"/>
          </p:cNvSpPr>
          <p:nvPr>
            <p:ph idx="1"/>
          </p:nvPr>
        </p:nvSpPr>
        <p:spPr>
          <a:xfrm>
            <a:off x="640080" y="2872899"/>
            <a:ext cx="4243589" cy="3320668"/>
          </a:xfrm>
        </p:spPr>
        <p:txBody>
          <a:bodyPr>
            <a:normAutofit/>
          </a:bodyPr>
          <a:lstStyle/>
          <a:p>
            <a:pPr marL="0" marR="0" lvl="0" indent="-228600" defTabSz="914400" rtl="0" eaLnBrk="1" fontAlgn="auto" latinLnBrk="0" hangingPunct="1">
              <a:spcBef>
                <a:spcPts val="1000"/>
              </a:spcBef>
              <a:spcAft>
                <a:spcPts val="1000"/>
              </a:spcAft>
              <a:buClrTx/>
              <a:buSzTx/>
              <a:buFont typeface="Arial" panose="020B0604020202020204" pitchFamily="34" charset="0"/>
              <a:buChar char="•"/>
              <a:tabLst/>
              <a:defRPr/>
            </a:pPr>
            <a:r>
              <a:rPr kumimoji="0" lang="en-US" sz="2200" b="0"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As a global organization focused on climate equity and building community resilience, I-DIEM has pledged to increase our support of African nations by establishing I-DIEM Africa to collaboratively tackle the challenges posed by climate change and </a:t>
            </a:r>
            <a:r>
              <a:rPr kumimoji="0" lang="en-US" sz="2200" b="1"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ensure a sustainable future </a:t>
            </a:r>
            <a:r>
              <a:rPr kumimoji="0" lang="en-US" sz="2200" b="0"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for the continent.  </a:t>
            </a:r>
          </a:p>
          <a:p>
            <a:endParaRPr lang="en-US" sz="2200" dirty="0"/>
          </a:p>
        </p:txBody>
      </p:sp>
      <p:pic>
        <p:nvPicPr>
          <p:cNvPr id="4" name="Picture 3">
            <a:extLst>
              <a:ext uri="{FF2B5EF4-FFF2-40B4-BE49-F238E27FC236}">
                <a16:creationId xmlns:a16="http://schemas.microsoft.com/office/drawing/2014/main" id="{E101B1A1-1D85-AE73-B257-6C5961FA2B72}"/>
              </a:ext>
            </a:extLst>
          </p:cNvPr>
          <p:cNvPicPr>
            <a:picLocks noChangeAspect="1"/>
          </p:cNvPicPr>
          <p:nvPr/>
        </p:nvPicPr>
        <p:blipFill rotWithShape="1">
          <a:blip r:embed="rId2"/>
          <a:srcRect l="14043" r="6719"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descr="A black silhouette of a continent&#10;&#10;Description automatically generated">
            <a:extLst>
              <a:ext uri="{FF2B5EF4-FFF2-40B4-BE49-F238E27FC236}">
                <a16:creationId xmlns:a16="http://schemas.microsoft.com/office/drawing/2014/main" id="{475C4887-400D-85A9-DE3A-FCF6FDE99B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6733" y="1399551"/>
            <a:ext cx="838317" cy="847843"/>
          </a:xfrm>
          <a:prstGeom prst="rect">
            <a:avLst/>
          </a:prstGeom>
        </p:spPr>
      </p:pic>
    </p:spTree>
    <p:extLst>
      <p:ext uri="{BB962C8B-B14F-4D97-AF65-F5344CB8AC3E}">
        <p14:creationId xmlns:p14="http://schemas.microsoft.com/office/powerpoint/2010/main" val="155289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44AF64-92B9-F9B5-DF7F-323B6C9E63FD}"/>
              </a:ext>
            </a:extLst>
          </p:cNvPr>
          <p:cNvSpPr>
            <a:spLocks noGrp="1"/>
          </p:cNvSpPr>
          <p:nvPr>
            <p:ph type="title"/>
          </p:nvPr>
        </p:nvSpPr>
        <p:spPr>
          <a:xfrm>
            <a:off x="640080" y="325369"/>
            <a:ext cx="4368602" cy="1956841"/>
          </a:xfrm>
        </p:spPr>
        <p:txBody>
          <a:bodyPr anchor="b">
            <a:normAutofit/>
          </a:bodyPr>
          <a:lstStyle/>
          <a:p>
            <a:r>
              <a:rPr lang="en-US" sz="3400"/>
              <a:t>Establishing the Global Outreach Center in Ghana, West Africa</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C5E5BD6-0BC9-82E7-DBAA-B87E59CC1BD1}"/>
              </a:ext>
            </a:extLst>
          </p:cNvPr>
          <p:cNvSpPr>
            <a:spLocks noGrp="1"/>
          </p:cNvSpPr>
          <p:nvPr>
            <p:ph idx="1"/>
          </p:nvPr>
        </p:nvSpPr>
        <p:spPr>
          <a:xfrm>
            <a:off x="640080" y="2872899"/>
            <a:ext cx="4243589" cy="3320668"/>
          </a:xfrm>
        </p:spPr>
        <p:txBody>
          <a:bodyPr>
            <a:normAutofit/>
          </a:bodyPr>
          <a:lstStyle/>
          <a:p>
            <a:r>
              <a:rPr lang="en-US" sz="2200"/>
              <a:t>Community Impact</a:t>
            </a:r>
          </a:p>
          <a:p>
            <a:r>
              <a:rPr lang="en-US" sz="2200"/>
              <a:t>Government benefit</a:t>
            </a:r>
          </a:p>
          <a:p>
            <a:r>
              <a:rPr lang="en-US" sz="2200"/>
              <a:t>Climate resilience</a:t>
            </a:r>
          </a:p>
          <a:p>
            <a:r>
              <a:rPr lang="en-US" sz="2200"/>
              <a:t>Inclusive Climate Resilience</a:t>
            </a:r>
          </a:p>
        </p:txBody>
      </p:sp>
      <p:pic>
        <p:nvPicPr>
          <p:cNvPr id="7" name="Picture 6" descr="Statues in a pond&#10;&#10;Description automatically generated">
            <a:extLst>
              <a:ext uri="{FF2B5EF4-FFF2-40B4-BE49-F238E27FC236}">
                <a16:creationId xmlns:a16="http://schemas.microsoft.com/office/drawing/2014/main" id="{22C25E20-495C-B67F-05F4-B1A116CABAA4}"/>
              </a:ext>
            </a:extLst>
          </p:cNvPr>
          <p:cNvPicPr>
            <a:picLocks noChangeAspect="1"/>
          </p:cNvPicPr>
          <p:nvPr/>
        </p:nvPicPr>
        <p:blipFill rotWithShape="1">
          <a:blip r:embed="rId2">
            <a:extLst>
              <a:ext uri="{28A0092B-C50C-407E-A947-70E740481C1C}">
                <a14:useLocalDpi xmlns:a14="http://schemas.microsoft.com/office/drawing/2010/main" val="0"/>
              </a:ext>
            </a:extLst>
          </a:blip>
          <a:srcRect l="26221" r="1735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213373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B7CDF1-2448-7408-DB86-5335947D9E76}"/>
              </a:ext>
            </a:extLst>
          </p:cNvPr>
          <p:cNvSpPr>
            <a:spLocks noGrp="1"/>
          </p:cNvSpPr>
          <p:nvPr>
            <p:ph type="title"/>
          </p:nvPr>
        </p:nvSpPr>
        <p:spPr>
          <a:xfrm>
            <a:off x="5297762" y="329184"/>
            <a:ext cx="6251110" cy="1783080"/>
          </a:xfrm>
        </p:spPr>
        <p:txBody>
          <a:bodyPr anchor="b">
            <a:normAutofit/>
          </a:bodyPr>
          <a:lstStyle/>
          <a:p>
            <a:r>
              <a:rPr lang="en-US" sz="5400"/>
              <a:t>Funding Strategy</a:t>
            </a:r>
          </a:p>
        </p:txBody>
      </p:sp>
      <p:pic>
        <p:nvPicPr>
          <p:cNvPr id="5" name="Picture 4" descr="A group of boats in front of a building&#10;&#10;Description automatically generated">
            <a:extLst>
              <a:ext uri="{FF2B5EF4-FFF2-40B4-BE49-F238E27FC236}">
                <a16:creationId xmlns:a16="http://schemas.microsoft.com/office/drawing/2014/main" id="{BE9DED80-AEB2-25B0-06BC-5C382F99B8A9}"/>
              </a:ext>
            </a:extLst>
          </p:cNvPr>
          <p:cNvPicPr>
            <a:picLocks noChangeAspect="1"/>
          </p:cNvPicPr>
          <p:nvPr/>
        </p:nvPicPr>
        <p:blipFill rotWithShape="1">
          <a:blip r:embed="rId2">
            <a:extLst>
              <a:ext uri="{28A0092B-C50C-407E-A947-70E740481C1C}">
                <a14:useLocalDpi xmlns:a14="http://schemas.microsoft.com/office/drawing/2010/main" val="0"/>
              </a:ext>
            </a:extLst>
          </a:blip>
          <a:srcRect l="24556" r="31472"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5"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7AB7B1-0926-3891-893F-56E1D3B2B5F1}"/>
              </a:ext>
            </a:extLst>
          </p:cNvPr>
          <p:cNvSpPr>
            <a:spLocks noGrp="1"/>
          </p:cNvSpPr>
          <p:nvPr>
            <p:ph idx="1"/>
          </p:nvPr>
        </p:nvSpPr>
        <p:spPr>
          <a:xfrm>
            <a:off x="5297762" y="2706624"/>
            <a:ext cx="6251110" cy="3483864"/>
          </a:xfrm>
        </p:spPr>
        <p:txBody>
          <a:bodyPr>
            <a:normAutofit/>
          </a:bodyPr>
          <a:lstStyle/>
          <a:p>
            <a:r>
              <a:rPr lang="en-US" sz="2200" dirty="0"/>
              <a:t>Government Contracts</a:t>
            </a:r>
          </a:p>
          <a:p>
            <a:r>
              <a:rPr lang="en-US" sz="2200" dirty="0"/>
              <a:t>Direct Community Investments</a:t>
            </a:r>
          </a:p>
          <a:p>
            <a:r>
              <a:rPr lang="en-US" sz="2200" dirty="0"/>
              <a:t>Grants</a:t>
            </a:r>
          </a:p>
          <a:p>
            <a:r>
              <a:rPr lang="en-US" sz="2200" dirty="0"/>
              <a:t>Domestic and International Donors</a:t>
            </a:r>
          </a:p>
        </p:txBody>
      </p:sp>
    </p:spTree>
    <p:extLst>
      <p:ext uri="{BB962C8B-B14F-4D97-AF65-F5344CB8AC3E}">
        <p14:creationId xmlns:p14="http://schemas.microsoft.com/office/powerpoint/2010/main" val="2251841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7C9BE72A-4F97-4FA0-AF09-2C65D071CF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EDC7737-7BE4-AE43-8A61-19DD03B6BA81}"/>
              </a:ext>
            </a:extLst>
          </p:cNvPr>
          <p:cNvSpPr>
            <a:spLocks noGrp="1"/>
          </p:cNvSpPr>
          <p:nvPr>
            <p:ph type="title"/>
          </p:nvPr>
        </p:nvSpPr>
        <p:spPr>
          <a:xfrm>
            <a:off x="841248" y="4072047"/>
            <a:ext cx="10506456" cy="1130994"/>
          </a:xfrm>
        </p:spPr>
        <p:txBody>
          <a:bodyPr vert="horz" lIns="91440" tIns="45720" rIns="91440" bIns="45720" rtlCol="0" anchor="b">
            <a:normAutofit/>
          </a:bodyPr>
          <a:lstStyle/>
          <a:p>
            <a:pPr algn="ctr"/>
            <a:r>
              <a:rPr lang="en-US" sz="5200" kern="1200">
                <a:solidFill>
                  <a:schemeClr val="tx1"/>
                </a:solidFill>
                <a:latin typeface="+mj-lt"/>
                <a:ea typeface="+mj-ea"/>
                <a:cs typeface="+mj-cs"/>
              </a:rPr>
              <a:t>Business Established in Ghana</a:t>
            </a:r>
          </a:p>
        </p:txBody>
      </p:sp>
      <p:sp>
        <p:nvSpPr>
          <p:cNvPr id="5" name="Text Placeholder 4">
            <a:extLst>
              <a:ext uri="{FF2B5EF4-FFF2-40B4-BE49-F238E27FC236}">
                <a16:creationId xmlns:a16="http://schemas.microsoft.com/office/drawing/2014/main" id="{E0E82115-8C28-D0FC-D519-9DACBE82FF6A}"/>
              </a:ext>
            </a:extLst>
          </p:cNvPr>
          <p:cNvSpPr>
            <a:spLocks noGrp="1"/>
          </p:cNvSpPr>
          <p:nvPr>
            <p:ph type="body" idx="1"/>
          </p:nvPr>
        </p:nvSpPr>
        <p:spPr>
          <a:xfrm>
            <a:off x="841248" y="5374756"/>
            <a:ext cx="10506456" cy="752188"/>
          </a:xfrm>
        </p:spPr>
        <p:txBody>
          <a:bodyPr vert="horz" lIns="91440" tIns="45720" rIns="91440" bIns="45720" rtlCol="0">
            <a:normAutofit/>
          </a:bodyPr>
          <a:lstStyle/>
          <a:p>
            <a:pPr algn="ctr"/>
            <a:r>
              <a:rPr lang="en-US" kern="1200" dirty="0">
                <a:solidFill>
                  <a:schemeClr val="tx1"/>
                </a:solidFill>
                <a:latin typeface="+mn-lt"/>
                <a:ea typeface="+mn-ea"/>
                <a:cs typeface="+mn-cs"/>
              </a:rPr>
              <a:t>November 2023</a:t>
            </a:r>
          </a:p>
        </p:txBody>
      </p:sp>
      <p:pic>
        <p:nvPicPr>
          <p:cNvPr id="12" name="Picture 11">
            <a:extLst>
              <a:ext uri="{FF2B5EF4-FFF2-40B4-BE49-F238E27FC236}">
                <a16:creationId xmlns:a16="http://schemas.microsoft.com/office/drawing/2014/main" id="{542F3F99-5900-CADF-984A-D366467C3BB2}"/>
              </a:ext>
            </a:extLst>
          </p:cNvPr>
          <p:cNvPicPr>
            <a:picLocks noChangeAspect="1"/>
          </p:cNvPicPr>
          <p:nvPr/>
        </p:nvPicPr>
        <p:blipFill rotWithShape="1">
          <a:blip r:embed="rId2"/>
          <a:srcRect l="89" r="31974"/>
          <a:stretch/>
        </p:blipFill>
        <p:spPr>
          <a:xfrm>
            <a:off x="203682" y="181113"/>
            <a:ext cx="3797398" cy="3717071"/>
          </a:xfrm>
          <a:prstGeom prst="rect">
            <a:avLst/>
          </a:prstGeom>
        </p:spPr>
      </p:pic>
      <p:pic>
        <p:nvPicPr>
          <p:cNvPr id="9" name="Picture 8" descr="A group of people posing for a photo&#10;&#10;Description automatically generated">
            <a:extLst>
              <a:ext uri="{FF2B5EF4-FFF2-40B4-BE49-F238E27FC236}">
                <a16:creationId xmlns:a16="http://schemas.microsoft.com/office/drawing/2014/main" id="{92842F8A-FBF3-705F-1E60-4ED706617050}"/>
              </a:ext>
            </a:extLst>
          </p:cNvPr>
          <p:cNvPicPr>
            <a:picLocks noChangeAspect="1"/>
          </p:cNvPicPr>
          <p:nvPr/>
        </p:nvPicPr>
        <p:blipFill rotWithShape="1">
          <a:blip r:embed="rId3"/>
          <a:srcRect l="25067" r="6681"/>
          <a:stretch/>
        </p:blipFill>
        <p:spPr>
          <a:xfrm>
            <a:off x="4193167" y="181113"/>
            <a:ext cx="3815005" cy="3717071"/>
          </a:xfrm>
          <a:prstGeom prst="rect">
            <a:avLst/>
          </a:prstGeom>
        </p:spPr>
      </p:pic>
      <p:pic>
        <p:nvPicPr>
          <p:cNvPr id="10" name="Picture 9" descr="A person and person smiling for a picture&#10;&#10;Description automatically generated">
            <a:extLst>
              <a:ext uri="{FF2B5EF4-FFF2-40B4-BE49-F238E27FC236}">
                <a16:creationId xmlns:a16="http://schemas.microsoft.com/office/drawing/2014/main" id="{3A1263B5-ADE0-15B5-9E8A-47F6E35CA157}"/>
              </a:ext>
            </a:extLst>
          </p:cNvPr>
          <p:cNvPicPr>
            <a:picLocks noChangeAspect="1"/>
          </p:cNvPicPr>
          <p:nvPr/>
        </p:nvPicPr>
        <p:blipFill rotWithShape="1">
          <a:blip r:embed="rId4"/>
          <a:srcRect t="1734" r="-2" b="24887"/>
          <a:stretch/>
        </p:blipFill>
        <p:spPr>
          <a:xfrm>
            <a:off x="8190920" y="181113"/>
            <a:ext cx="3799289" cy="3717071"/>
          </a:xfrm>
          <a:prstGeom prst="rect">
            <a:avLst/>
          </a:prstGeom>
        </p:spPr>
      </p:pic>
      <p:pic>
        <p:nvPicPr>
          <p:cNvPr id="14" name="Picture 13">
            <a:extLst>
              <a:ext uri="{FF2B5EF4-FFF2-40B4-BE49-F238E27FC236}">
                <a16:creationId xmlns:a16="http://schemas.microsoft.com/office/drawing/2014/main" id="{F90A1AAF-63FA-2AEB-8C53-DC2B29133854}"/>
              </a:ext>
            </a:extLst>
          </p:cNvPr>
          <p:cNvPicPr>
            <a:picLocks noChangeAspect="1"/>
          </p:cNvPicPr>
          <p:nvPr/>
        </p:nvPicPr>
        <p:blipFill>
          <a:blip r:embed="rId5"/>
          <a:stretch>
            <a:fillRect/>
          </a:stretch>
        </p:blipFill>
        <p:spPr>
          <a:xfrm>
            <a:off x="10090564" y="4637544"/>
            <a:ext cx="1938696" cy="1938696"/>
          </a:xfrm>
          <a:prstGeom prst="rect">
            <a:avLst/>
          </a:prstGeom>
        </p:spPr>
      </p:pic>
    </p:spTree>
    <p:extLst>
      <p:ext uri="{BB962C8B-B14F-4D97-AF65-F5344CB8AC3E}">
        <p14:creationId xmlns:p14="http://schemas.microsoft.com/office/powerpoint/2010/main" val="3726014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7E07A4A-7F46-5F08-F4F6-53C002073BF4}"/>
              </a:ext>
            </a:extLst>
          </p:cNvPr>
          <p:cNvSpPr>
            <a:spLocks noGrp="1"/>
          </p:cNvSpPr>
          <p:nvPr>
            <p:ph type="title"/>
          </p:nvPr>
        </p:nvSpPr>
        <p:spPr>
          <a:xfrm>
            <a:off x="5533694" y="5059192"/>
            <a:ext cx="5858184" cy="1160633"/>
          </a:xfrm>
        </p:spPr>
        <p:txBody>
          <a:bodyPr vert="horz" lIns="91440" tIns="45720" rIns="91440" bIns="45720" rtlCol="0" anchor="t">
            <a:normAutofit/>
          </a:bodyPr>
          <a:lstStyle/>
          <a:p>
            <a:pPr algn="r"/>
            <a:r>
              <a:rPr lang="en-US" sz="4000" kern="1200" dirty="0">
                <a:solidFill>
                  <a:schemeClr val="tx2"/>
                </a:solidFill>
                <a:latin typeface="+mj-lt"/>
                <a:ea typeface="+mj-ea"/>
                <a:cs typeface="+mj-cs"/>
              </a:rPr>
              <a:t>Community Engagement</a:t>
            </a:r>
          </a:p>
        </p:txBody>
      </p:sp>
      <p:sp>
        <p:nvSpPr>
          <p:cNvPr id="13" name="Content Placeholder 12">
            <a:extLst>
              <a:ext uri="{FF2B5EF4-FFF2-40B4-BE49-F238E27FC236}">
                <a16:creationId xmlns:a16="http://schemas.microsoft.com/office/drawing/2014/main" id="{BCCC5C1F-054C-AB14-FBFD-A196DD3B6221}"/>
              </a:ext>
            </a:extLst>
          </p:cNvPr>
          <p:cNvSpPr>
            <a:spLocks noGrp="1"/>
          </p:cNvSpPr>
          <p:nvPr>
            <p:ph sz="half" idx="1"/>
          </p:nvPr>
        </p:nvSpPr>
        <p:spPr>
          <a:xfrm>
            <a:off x="5741234" y="4375438"/>
            <a:ext cx="5650644" cy="683752"/>
          </a:xfrm>
        </p:spPr>
        <p:txBody>
          <a:bodyPr vert="horz" lIns="91440" tIns="45720" rIns="91440" bIns="45720" rtlCol="0" anchor="b">
            <a:normAutofit fontScale="92500" lnSpcReduction="20000"/>
          </a:bodyPr>
          <a:lstStyle/>
          <a:p>
            <a:pPr marL="0" indent="0" algn="r">
              <a:buNone/>
            </a:pPr>
            <a:r>
              <a:rPr lang="en-US" sz="2000" kern="1200" dirty="0">
                <a:solidFill>
                  <a:schemeClr val="tx2"/>
                </a:solidFill>
                <a:latin typeface="+mn-lt"/>
                <a:ea typeface="+mn-ea"/>
                <a:cs typeface="+mn-cs"/>
              </a:rPr>
              <a:t>North </a:t>
            </a:r>
            <a:r>
              <a:rPr lang="en-US" sz="2000" kern="1200" dirty="0" err="1">
                <a:solidFill>
                  <a:schemeClr val="tx2"/>
                </a:solidFill>
                <a:latin typeface="+mn-lt"/>
                <a:ea typeface="+mn-ea"/>
                <a:cs typeface="+mn-cs"/>
              </a:rPr>
              <a:t>Tongu</a:t>
            </a:r>
            <a:r>
              <a:rPr lang="en-US" sz="2000" kern="1200" dirty="0">
                <a:solidFill>
                  <a:schemeClr val="tx2"/>
                </a:solidFill>
                <a:latin typeface="+mn-lt"/>
                <a:ea typeface="+mn-ea"/>
                <a:cs typeface="+mn-cs"/>
              </a:rPr>
              <a:t> – </a:t>
            </a:r>
            <a:r>
              <a:rPr lang="en-US" sz="2000" kern="1200" dirty="0" err="1">
                <a:solidFill>
                  <a:schemeClr val="tx2"/>
                </a:solidFill>
                <a:latin typeface="+mn-lt"/>
                <a:ea typeface="+mn-ea"/>
                <a:cs typeface="+mn-cs"/>
              </a:rPr>
              <a:t>Mepe</a:t>
            </a:r>
            <a:endParaRPr lang="en-US" sz="2000" kern="1200" dirty="0">
              <a:solidFill>
                <a:schemeClr val="tx2"/>
              </a:solidFill>
              <a:latin typeface="+mn-lt"/>
              <a:ea typeface="+mn-ea"/>
              <a:cs typeface="+mn-cs"/>
            </a:endParaRPr>
          </a:p>
          <a:p>
            <a:pPr marL="0" indent="0" algn="r">
              <a:buNone/>
            </a:pPr>
            <a:r>
              <a:rPr lang="en-US" sz="2000" dirty="0">
                <a:solidFill>
                  <a:schemeClr val="tx2"/>
                </a:solidFill>
              </a:rPr>
              <a:t>Akosombo Dam Site Visits</a:t>
            </a:r>
            <a:endParaRPr lang="en-US" sz="2000" kern="1200" dirty="0">
              <a:solidFill>
                <a:schemeClr val="tx2"/>
              </a:solidFill>
              <a:latin typeface="+mn-lt"/>
              <a:ea typeface="+mn-ea"/>
              <a:cs typeface="+mn-cs"/>
            </a:endParaRPr>
          </a:p>
        </p:txBody>
      </p:sp>
      <p:pic>
        <p:nvPicPr>
          <p:cNvPr id="9" name="Picture 8">
            <a:extLst>
              <a:ext uri="{FF2B5EF4-FFF2-40B4-BE49-F238E27FC236}">
                <a16:creationId xmlns:a16="http://schemas.microsoft.com/office/drawing/2014/main" id="{C4D4780D-BC49-BDEE-E391-3DE1F3726235}"/>
              </a:ext>
            </a:extLst>
          </p:cNvPr>
          <p:cNvPicPr>
            <a:picLocks noChangeAspect="1"/>
          </p:cNvPicPr>
          <p:nvPr/>
        </p:nvPicPr>
        <p:blipFill rotWithShape="1">
          <a:blip r:embed="rId2">
            <a:alphaModFix/>
          </a:blip>
          <a:srcRect l="24025" r="13559"/>
          <a:stretch/>
        </p:blipFill>
        <p:spPr>
          <a:xfrm>
            <a:off x="1" y="1326931"/>
            <a:ext cx="5190767" cy="5530385"/>
          </a:xfrm>
          <a:custGeom>
            <a:avLst/>
            <a:gdLst/>
            <a:ahLst/>
            <a:cxnLst/>
            <a:rect l="l" t="t" r="r" b="b"/>
            <a:pathLst>
              <a:path w="5190767" h="5530385">
                <a:moveTo>
                  <a:pt x="1986067" y="0"/>
                </a:moveTo>
                <a:cubicBezTo>
                  <a:pt x="3755974" y="0"/>
                  <a:pt x="5190767" y="1434794"/>
                  <a:pt x="5190767" y="3204701"/>
                </a:cubicBezTo>
                <a:cubicBezTo>
                  <a:pt x="5190767" y="4089655"/>
                  <a:pt x="4832069" y="4890830"/>
                  <a:pt x="4252132" y="5470767"/>
                </a:cubicBezTo>
                <a:lnTo>
                  <a:pt x="4186536" y="5530385"/>
                </a:lnTo>
                <a:lnTo>
                  <a:pt x="0" y="5530385"/>
                </a:lnTo>
                <a:lnTo>
                  <a:pt x="0" y="692598"/>
                </a:lnTo>
                <a:lnTo>
                  <a:pt x="194287" y="547313"/>
                </a:lnTo>
                <a:cubicBezTo>
                  <a:pt x="705761" y="201768"/>
                  <a:pt x="1322351" y="0"/>
                  <a:pt x="1986067" y="0"/>
                </a:cubicBezTo>
                <a:close/>
              </a:path>
            </a:pathLst>
          </a:custGeom>
          <a:effectLst>
            <a:softEdge rad="0"/>
          </a:effectLst>
        </p:spPr>
      </p:pic>
      <p:grpSp>
        <p:nvGrpSpPr>
          <p:cNvPr id="31" name="Group 30">
            <a:extLst>
              <a:ext uri="{FF2B5EF4-FFF2-40B4-BE49-F238E27FC236}">
                <a16:creationId xmlns:a16="http://schemas.microsoft.com/office/drawing/2014/main" id="{54C5F191-28EB-4204-8F9D-2EA4965148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296559"/>
            <a:ext cx="5462274" cy="5561548"/>
            <a:chOff x="1" y="1301814"/>
            <a:chExt cx="5462274" cy="5561548"/>
          </a:xfrm>
        </p:grpSpPr>
        <p:sp useBgFill="1">
          <p:nvSpPr>
            <p:cNvPr id="32" name="Freeform: Shape 31">
              <a:extLst>
                <a:ext uri="{FF2B5EF4-FFF2-40B4-BE49-F238E27FC236}">
                  <a16:creationId xmlns:a16="http://schemas.microsoft.com/office/drawing/2014/main" id="{D5CF2992-A97F-420B-AD95-7FEE94813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301814"/>
              <a:ext cx="5462274" cy="5561548"/>
            </a:xfrm>
            <a:custGeom>
              <a:avLst/>
              <a:gdLst>
                <a:gd name="connsiteX0" fmla="*/ 2074347 w 5533693"/>
                <a:gd name="connsiteY0" fmla="*/ 1975 h 5658322"/>
                <a:gd name="connsiteX1" fmla="*/ 3381971 w 5533693"/>
                <a:gd name="connsiteY1" fmla="*/ 198165 h 5658322"/>
                <a:gd name="connsiteX2" fmla="*/ 3460615 w 5533693"/>
                <a:gd name="connsiteY2" fmla="*/ 226209 h 5658322"/>
                <a:gd name="connsiteX3" fmla="*/ 3500059 w 5533693"/>
                <a:gd name="connsiteY3" fmla="*/ 240111 h 5658322"/>
                <a:gd name="connsiteX4" fmla="*/ 3539260 w 5533693"/>
                <a:gd name="connsiteY4" fmla="*/ 254728 h 5658322"/>
                <a:gd name="connsiteX5" fmla="*/ 3693872 w 5533693"/>
                <a:gd name="connsiteY5" fmla="*/ 319254 h 5658322"/>
                <a:gd name="connsiteX6" fmla="*/ 3845439 w 5533693"/>
                <a:gd name="connsiteY6" fmla="*/ 391504 h 5658322"/>
                <a:gd name="connsiteX7" fmla="*/ 3993112 w 5533693"/>
                <a:gd name="connsiteY7" fmla="*/ 472189 h 5658322"/>
                <a:gd name="connsiteX8" fmla="*/ 4534860 w 5533693"/>
                <a:gd name="connsiteY8" fmla="*/ 874076 h 5658322"/>
                <a:gd name="connsiteX9" fmla="*/ 5290387 w 5533693"/>
                <a:gd name="connsiteY9" fmla="*/ 1983958 h 5658322"/>
                <a:gd name="connsiteX10" fmla="*/ 5533504 w 5533693"/>
                <a:gd name="connsiteY10" fmla="*/ 3296091 h 5658322"/>
                <a:gd name="connsiteX11" fmla="*/ 4766873 w 5533693"/>
                <a:gd name="connsiteY11" fmla="*/ 5450843 h 5658322"/>
                <a:gd name="connsiteX12" fmla="*/ 4582558 w 5533693"/>
                <a:gd name="connsiteY12" fmla="*/ 5658322 h 5658322"/>
                <a:gd name="connsiteX13" fmla="*/ 4423702 w 5533693"/>
                <a:gd name="connsiteY13" fmla="*/ 5658322 h 5658322"/>
                <a:gd name="connsiteX14" fmla="*/ 4460355 w 5533693"/>
                <a:gd name="connsiteY14" fmla="*/ 5621021 h 5658322"/>
                <a:gd name="connsiteX15" fmla="*/ 4514287 w 5533693"/>
                <a:gd name="connsiteY15" fmla="*/ 5562320 h 5658322"/>
                <a:gd name="connsiteX16" fmla="*/ 4565051 w 5533693"/>
                <a:gd name="connsiteY16" fmla="*/ 5501003 h 5658322"/>
                <a:gd name="connsiteX17" fmla="*/ 4615332 w 5533693"/>
                <a:gd name="connsiteY17" fmla="*/ 5439330 h 5658322"/>
                <a:gd name="connsiteX18" fmla="*/ 4662324 w 5533693"/>
                <a:gd name="connsiteY18" fmla="*/ 5375280 h 5658322"/>
                <a:gd name="connsiteX19" fmla="*/ 4708586 w 5533693"/>
                <a:gd name="connsiteY19" fmla="*/ 5310874 h 5658322"/>
                <a:gd name="connsiteX20" fmla="*/ 4751439 w 5533693"/>
                <a:gd name="connsiteY20" fmla="*/ 5244209 h 5658322"/>
                <a:gd name="connsiteX21" fmla="*/ 4793805 w 5533693"/>
                <a:gd name="connsiteY21" fmla="*/ 5177308 h 5658322"/>
                <a:gd name="connsiteX22" fmla="*/ 4832883 w 5533693"/>
                <a:gd name="connsiteY22" fmla="*/ 5108504 h 5658322"/>
                <a:gd name="connsiteX23" fmla="*/ 5079531 w 5533693"/>
                <a:gd name="connsiteY23" fmla="*/ 4530628 h 5658322"/>
                <a:gd name="connsiteX24" fmla="*/ 5207481 w 5533693"/>
                <a:gd name="connsiteY24" fmla="*/ 3920310 h 5658322"/>
                <a:gd name="connsiteX25" fmla="*/ 5222212 w 5533693"/>
                <a:gd name="connsiteY25" fmla="*/ 3765594 h 5658322"/>
                <a:gd name="connsiteX26" fmla="*/ 5230368 w 5533693"/>
                <a:gd name="connsiteY26" fmla="*/ 3610637 h 5658322"/>
                <a:gd name="connsiteX27" fmla="*/ 5232682 w 5533693"/>
                <a:gd name="connsiteY27" fmla="*/ 3455681 h 5658322"/>
                <a:gd name="connsiteX28" fmla="*/ 5230978 w 5533693"/>
                <a:gd name="connsiteY28" fmla="*/ 3378323 h 5658322"/>
                <a:gd name="connsiteX29" fmla="*/ 5228908 w 5533693"/>
                <a:gd name="connsiteY29" fmla="*/ 3301082 h 5658322"/>
                <a:gd name="connsiteX30" fmla="*/ 5224526 w 5533693"/>
                <a:gd name="connsiteY30" fmla="*/ 3223843 h 5658322"/>
                <a:gd name="connsiteX31" fmla="*/ 5219047 w 5533693"/>
                <a:gd name="connsiteY31" fmla="*/ 3146841 h 5658322"/>
                <a:gd name="connsiteX32" fmla="*/ 5211986 w 5533693"/>
                <a:gd name="connsiteY32" fmla="*/ 3069956 h 5658322"/>
                <a:gd name="connsiteX33" fmla="*/ 5208577 w 5533693"/>
                <a:gd name="connsiteY33" fmla="*/ 3031574 h 5658322"/>
                <a:gd name="connsiteX34" fmla="*/ 5203707 w 5533693"/>
                <a:gd name="connsiteY34" fmla="*/ 2993310 h 5658322"/>
                <a:gd name="connsiteX35" fmla="*/ 5154766 w 5533693"/>
                <a:gd name="connsiteY35" fmla="*/ 2688746 h 5658322"/>
                <a:gd name="connsiteX36" fmla="*/ 4987372 w 5533693"/>
                <a:gd name="connsiteY36" fmla="*/ 2096253 h 5658322"/>
                <a:gd name="connsiteX37" fmla="*/ 4365884 w 5533693"/>
                <a:gd name="connsiteY37" fmla="*/ 1031051 h 5658322"/>
                <a:gd name="connsiteX38" fmla="*/ 3904118 w 5533693"/>
                <a:gd name="connsiteY38" fmla="*/ 602309 h 5658322"/>
                <a:gd name="connsiteX39" fmla="*/ 3773246 w 5533693"/>
                <a:gd name="connsiteY39" fmla="*/ 511048 h 5658322"/>
                <a:gd name="connsiteX40" fmla="*/ 3636896 w 5533693"/>
                <a:gd name="connsiteY40" fmla="*/ 426797 h 5658322"/>
                <a:gd name="connsiteX41" fmla="*/ 3495068 w 5533693"/>
                <a:gd name="connsiteY41" fmla="*/ 350745 h 5658322"/>
                <a:gd name="connsiteX42" fmla="*/ 3348491 w 5533693"/>
                <a:gd name="connsiteY42" fmla="*/ 282654 h 5658322"/>
                <a:gd name="connsiteX43" fmla="*/ 3329986 w 5533693"/>
                <a:gd name="connsiteY43" fmla="*/ 274335 h 5658322"/>
                <a:gd name="connsiteX44" fmla="*/ 3311117 w 5533693"/>
                <a:gd name="connsiteY44" fmla="*/ 266968 h 5658322"/>
                <a:gd name="connsiteX45" fmla="*/ 3273377 w 5533693"/>
                <a:gd name="connsiteY45" fmla="*/ 252233 h 5658322"/>
                <a:gd name="connsiteX46" fmla="*/ 3197776 w 5533693"/>
                <a:gd name="connsiteY46" fmla="*/ 222763 h 5658322"/>
                <a:gd name="connsiteX47" fmla="*/ 3120834 w 5533693"/>
                <a:gd name="connsiteY47" fmla="*/ 196501 h 5658322"/>
                <a:gd name="connsiteX48" fmla="*/ 3043285 w 5533693"/>
                <a:gd name="connsiteY48" fmla="*/ 171784 h 5658322"/>
                <a:gd name="connsiteX49" fmla="*/ 3004449 w 5533693"/>
                <a:gd name="connsiteY49" fmla="*/ 159544 h 5658322"/>
                <a:gd name="connsiteX50" fmla="*/ 2965006 w 5533693"/>
                <a:gd name="connsiteY50" fmla="*/ 149325 h 5658322"/>
                <a:gd name="connsiteX51" fmla="*/ 2885996 w 5533693"/>
                <a:gd name="connsiteY51" fmla="*/ 129123 h 5658322"/>
                <a:gd name="connsiteX52" fmla="*/ 2726270 w 5533693"/>
                <a:gd name="connsiteY52" fmla="*/ 95020 h 5658322"/>
                <a:gd name="connsiteX53" fmla="*/ 2073858 w 5533693"/>
                <a:gd name="connsiteY53" fmla="*/ 37624 h 5658322"/>
                <a:gd name="connsiteX54" fmla="*/ 1421447 w 5533693"/>
                <a:gd name="connsiteY54" fmla="*/ 85631 h 5658322"/>
                <a:gd name="connsiteX55" fmla="*/ 1341097 w 5533693"/>
                <a:gd name="connsiteY55" fmla="*/ 100130 h 5658322"/>
                <a:gd name="connsiteX56" fmla="*/ 1261844 w 5533693"/>
                <a:gd name="connsiteY56" fmla="*/ 119260 h 5658322"/>
                <a:gd name="connsiteX57" fmla="*/ 1182834 w 5533693"/>
                <a:gd name="connsiteY57" fmla="*/ 138748 h 5658322"/>
                <a:gd name="connsiteX58" fmla="*/ 1105041 w 5533693"/>
                <a:gd name="connsiteY58" fmla="*/ 162278 h 5658322"/>
                <a:gd name="connsiteX59" fmla="*/ 1027492 w 5533693"/>
                <a:gd name="connsiteY59" fmla="*/ 186520 h 5658322"/>
                <a:gd name="connsiteX60" fmla="*/ 1008135 w 5533693"/>
                <a:gd name="connsiteY60" fmla="*/ 192699 h 5658322"/>
                <a:gd name="connsiteX61" fmla="*/ 989144 w 5533693"/>
                <a:gd name="connsiteY61" fmla="*/ 199829 h 5658322"/>
                <a:gd name="connsiteX62" fmla="*/ 951282 w 5533693"/>
                <a:gd name="connsiteY62" fmla="*/ 214326 h 5658322"/>
                <a:gd name="connsiteX63" fmla="*/ 875803 w 5533693"/>
                <a:gd name="connsiteY63" fmla="*/ 243439 h 5658322"/>
                <a:gd name="connsiteX64" fmla="*/ 856933 w 5533693"/>
                <a:gd name="connsiteY64" fmla="*/ 250688 h 5658322"/>
                <a:gd name="connsiteX65" fmla="*/ 838551 w 5533693"/>
                <a:gd name="connsiteY65" fmla="*/ 259007 h 5658322"/>
                <a:gd name="connsiteX66" fmla="*/ 801784 w 5533693"/>
                <a:gd name="connsiteY66" fmla="*/ 275762 h 5658322"/>
                <a:gd name="connsiteX67" fmla="*/ 256262 w 5533693"/>
                <a:gd name="connsiteY67" fmla="*/ 607301 h 5658322"/>
                <a:gd name="connsiteX68" fmla="*/ 21255 w 5533693"/>
                <a:gd name="connsiteY68" fmla="*/ 817914 h 5658322"/>
                <a:gd name="connsiteX69" fmla="*/ 0 w 5533693"/>
                <a:gd name="connsiteY69" fmla="*/ 841922 h 5658322"/>
                <a:gd name="connsiteX70" fmla="*/ 0 w 5533693"/>
                <a:gd name="connsiteY70" fmla="*/ 582568 h 5658322"/>
                <a:gd name="connsiteX71" fmla="*/ 18177 w 5533693"/>
                <a:gd name="connsiteY71" fmla="*/ 568907 h 5658322"/>
                <a:gd name="connsiteX72" fmla="*/ 158868 w 5533693"/>
                <a:gd name="connsiteY72" fmla="*/ 475399 h 5658322"/>
                <a:gd name="connsiteX73" fmla="*/ 764774 w 5533693"/>
                <a:gd name="connsiteY73" fmla="*/ 186758 h 5658322"/>
                <a:gd name="connsiteX74" fmla="*/ 2074347 w 5533693"/>
                <a:gd name="connsiteY74" fmla="*/ 1975 h 565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533693" h="5658322">
                  <a:moveTo>
                    <a:pt x="2074347" y="1975"/>
                  </a:moveTo>
                  <a:cubicBezTo>
                    <a:pt x="2514563" y="2331"/>
                    <a:pt x="2958797" y="57351"/>
                    <a:pt x="3381971" y="198165"/>
                  </a:cubicBezTo>
                  <a:lnTo>
                    <a:pt x="3460615" y="226209"/>
                  </a:lnTo>
                  <a:lnTo>
                    <a:pt x="3500059" y="240111"/>
                  </a:lnTo>
                  <a:cubicBezTo>
                    <a:pt x="3513208" y="244865"/>
                    <a:pt x="3526478" y="249024"/>
                    <a:pt x="3539260" y="254728"/>
                  </a:cubicBezTo>
                  <a:cubicBezTo>
                    <a:pt x="3590634" y="276237"/>
                    <a:pt x="3642619" y="296913"/>
                    <a:pt x="3693872" y="319254"/>
                  </a:cubicBezTo>
                  <a:cubicBezTo>
                    <a:pt x="3744271" y="343258"/>
                    <a:pt x="3795282" y="366549"/>
                    <a:pt x="3845439" y="391504"/>
                  </a:cubicBezTo>
                  <a:cubicBezTo>
                    <a:pt x="3894501" y="418359"/>
                    <a:pt x="3944415" y="444265"/>
                    <a:pt x="3993112" y="472189"/>
                  </a:cubicBezTo>
                  <a:cubicBezTo>
                    <a:pt x="4187046" y="585435"/>
                    <a:pt x="4369536" y="720191"/>
                    <a:pt x="4534860" y="874076"/>
                  </a:cubicBezTo>
                  <a:cubicBezTo>
                    <a:pt x="4865631" y="1182086"/>
                    <a:pt x="5123844" y="1566505"/>
                    <a:pt x="5290387" y="1983958"/>
                  </a:cubicBezTo>
                  <a:cubicBezTo>
                    <a:pt x="5457904" y="2401531"/>
                    <a:pt x="5538132" y="2850357"/>
                    <a:pt x="5533504" y="3296091"/>
                  </a:cubicBezTo>
                  <a:cubicBezTo>
                    <a:pt x="5526154" y="4076856"/>
                    <a:pt x="5251390" y="4847250"/>
                    <a:pt x="4766873" y="5450843"/>
                  </a:cubicBezTo>
                  <a:lnTo>
                    <a:pt x="4582558" y="5658322"/>
                  </a:lnTo>
                  <a:lnTo>
                    <a:pt x="4423702" y="5658322"/>
                  </a:lnTo>
                  <a:lnTo>
                    <a:pt x="4460355" y="5621021"/>
                  </a:lnTo>
                  <a:lnTo>
                    <a:pt x="4514287" y="5562320"/>
                  </a:lnTo>
                  <a:cubicBezTo>
                    <a:pt x="4531939" y="5542475"/>
                    <a:pt x="4548009" y="5521322"/>
                    <a:pt x="4565051" y="5501003"/>
                  </a:cubicBezTo>
                  <a:lnTo>
                    <a:pt x="4615332" y="5439330"/>
                  </a:lnTo>
                  <a:cubicBezTo>
                    <a:pt x="4631279" y="5418177"/>
                    <a:pt x="4646619" y="5396669"/>
                    <a:pt x="4662324" y="5375280"/>
                  </a:cubicBezTo>
                  <a:cubicBezTo>
                    <a:pt x="4677906" y="5353889"/>
                    <a:pt x="4693490" y="5332501"/>
                    <a:pt x="4708586" y="5310874"/>
                  </a:cubicBezTo>
                  <a:lnTo>
                    <a:pt x="4751439" y="5244209"/>
                  </a:lnTo>
                  <a:cubicBezTo>
                    <a:pt x="4765560" y="5221869"/>
                    <a:pt x="4780535" y="5200122"/>
                    <a:pt x="4793805" y="5177308"/>
                  </a:cubicBezTo>
                  <a:lnTo>
                    <a:pt x="4832883" y="5108504"/>
                  </a:lnTo>
                  <a:cubicBezTo>
                    <a:pt x="4936119" y="4924791"/>
                    <a:pt x="5018052" y="4730264"/>
                    <a:pt x="5079531" y="4530628"/>
                  </a:cubicBezTo>
                  <a:cubicBezTo>
                    <a:pt x="5141133" y="4330992"/>
                    <a:pt x="5183620" y="4126364"/>
                    <a:pt x="5207481" y="3920310"/>
                  </a:cubicBezTo>
                  <a:lnTo>
                    <a:pt x="5222212" y="3765594"/>
                  </a:lnTo>
                  <a:cubicBezTo>
                    <a:pt x="5224889" y="3713902"/>
                    <a:pt x="5228422" y="3662211"/>
                    <a:pt x="5230368" y="3610637"/>
                  </a:cubicBezTo>
                  <a:cubicBezTo>
                    <a:pt x="5230978" y="3558946"/>
                    <a:pt x="5233047" y="3507372"/>
                    <a:pt x="5232682" y="3455681"/>
                  </a:cubicBezTo>
                  <a:lnTo>
                    <a:pt x="5230978" y="3378323"/>
                  </a:lnTo>
                  <a:cubicBezTo>
                    <a:pt x="5230247" y="3352536"/>
                    <a:pt x="5230978" y="3326750"/>
                    <a:pt x="5228908" y="3301082"/>
                  </a:cubicBezTo>
                  <a:lnTo>
                    <a:pt x="5224526" y="3223843"/>
                  </a:lnTo>
                  <a:cubicBezTo>
                    <a:pt x="5222942" y="3198176"/>
                    <a:pt x="5222091" y="3172388"/>
                    <a:pt x="5219047" y="3146841"/>
                  </a:cubicBezTo>
                  <a:lnTo>
                    <a:pt x="5211986" y="3069956"/>
                  </a:lnTo>
                  <a:lnTo>
                    <a:pt x="5208577" y="3031574"/>
                  </a:lnTo>
                  <a:cubicBezTo>
                    <a:pt x="5207481" y="3018739"/>
                    <a:pt x="5205291" y="3006024"/>
                    <a:pt x="5203707" y="2993310"/>
                  </a:cubicBezTo>
                  <a:cubicBezTo>
                    <a:pt x="5190925" y="2891234"/>
                    <a:pt x="5174976" y="2789515"/>
                    <a:pt x="5154766" y="2688746"/>
                  </a:cubicBezTo>
                  <a:cubicBezTo>
                    <a:pt x="5114592" y="2487208"/>
                    <a:pt x="5058835" y="2288879"/>
                    <a:pt x="4987372" y="2096253"/>
                  </a:cubicBezTo>
                  <a:cubicBezTo>
                    <a:pt x="4844205" y="1711360"/>
                    <a:pt x="4640044" y="1346549"/>
                    <a:pt x="4365884" y="1031051"/>
                  </a:cubicBezTo>
                  <a:cubicBezTo>
                    <a:pt x="4229168" y="873245"/>
                    <a:pt x="4074921" y="728388"/>
                    <a:pt x="3904118" y="602309"/>
                  </a:cubicBezTo>
                  <a:cubicBezTo>
                    <a:pt x="3861266" y="571057"/>
                    <a:pt x="3816952" y="541587"/>
                    <a:pt x="3773246" y="511048"/>
                  </a:cubicBezTo>
                  <a:cubicBezTo>
                    <a:pt x="3728445" y="482291"/>
                    <a:pt x="3682427" y="455077"/>
                    <a:pt x="3636896" y="426797"/>
                  </a:cubicBezTo>
                  <a:cubicBezTo>
                    <a:pt x="3590268" y="400416"/>
                    <a:pt x="3542425" y="376174"/>
                    <a:pt x="3495068" y="350745"/>
                  </a:cubicBezTo>
                  <a:cubicBezTo>
                    <a:pt x="3446980" y="326859"/>
                    <a:pt x="3397553" y="305232"/>
                    <a:pt x="3348491" y="282654"/>
                  </a:cubicBezTo>
                  <a:lnTo>
                    <a:pt x="3329986" y="274335"/>
                  </a:lnTo>
                  <a:lnTo>
                    <a:pt x="3311117" y="266968"/>
                  </a:lnTo>
                  <a:lnTo>
                    <a:pt x="3273377" y="252233"/>
                  </a:lnTo>
                  <a:lnTo>
                    <a:pt x="3197776" y="222763"/>
                  </a:lnTo>
                  <a:cubicBezTo>
                    <a:pt x="3172818" y="212187"/>
                    <a:pt x="3146644" y="205057"/>
                    <a:pt x="3120834" y="196501"/>
                  </a:cubicBezTo>
                  <a:lnTo>
                    <a:pt x="3043285" y="171784"/>
                  </a:lnTo>
                  <a:lnTo>
                    <a:pt x="3004449" y="159544"/>
                  </a:lnTo>
                  <a:lnTo>
                    <a:pt x="2965006" y="149325"/>
                  </a:lnTo>
                  <a:lnTo>
                    <a:pt x="2885996" y="129123"/>
                  </a:lnTo>
                  <a:cubicBezTo>
                    <a:pt x="2833525" y="114388"/>
                    <a:pt x="2779716" y="105596"/>
                    <a:pt x="2726270" y="95020"/>
                  </a:cubicBezTo>
                  <a:cubicBezTo>
                    <a:pt x="2511884" y="54617"/>
                    <a:pt x="2293237" y="36911"/>
                    <a:pt x="2073858" y="37624"/>
                  </a:cubicBezTo>
                  <a:cubicBezTo>
                    <a:pt x="1854602" y="32158"/>
                    <a:pt x="1635835" y="46774"/>
                    <a:pt x="1421447" y="85631"/>
                  </a:cubicBezTo>
                  <a:lnTo>
                    <a:pt x="1341097" y="100130"/>
                  </a:lnTo>
                  <a:lnTo>
                    <a:pt x="1261844" y="119260"/>
                  </a:lnTo>
                  <a:lnTo>
                    <a:pt x="1182834" y="138748"/>
                  </a:lnTo>
                  <a:cubicBezTo>
                    <a:pt x="1156538" y="145404"/>
                    <a:pt x="1130972" y="154555"/>
                    <a:pt x="1105041" y="162278"/>
                  </a:cubicBezTo>
                  <a:lnTo>
                    <a:pt x="1027492" y="186520"/>
                  </a:lnTo>
                  <a:cubicBezTo>
                    <a:pt x="1021040" y="188540"/>
                    <a:pt x="1014589" y="190440"/>
                    <a:pt x="1008135" y="192699"/>
                  </a:cubicBezTo>
                  <a:lnTo>
                    <a:pt x="989144" y="199829"/>
                  </a:lnTo>
                  <a:lnTo>
                    <a:pt x="951282" y="214326"/>
                  </a:lnTo>
                  <a:lnTo>
                    <a:pt x="875803" y="243439"/>
                  </a:lnTo>
                  <a:lnTo>
                    <a:pt x="856933" y="250688"/>
                  </a:lnTo>
                  <a:lnTo>
                    <a:pt x="838551" y="259007"/>
                  </a:lnTo>
                  <a:lnTo>
                    <a:pt x="801784" y="275762"/>
                  </a:lnTo>
                  <a:cubicBezTo>
                    <a:pt x="605294" y="363459"/>
                    <a:pt x="421707" y="475635"/>
                    <a:pt x="256262" y="607301"/>
                  </a:cubicBezTo>
                  <a:cubicBezTo>
                    <a:pt x="173416" y="673014"/>
                    <a:pt x="95045" y="743481"/>
                    <a:pt x="21255" y="817914"/>
                  </a:cubicBezTo>
                  <a:lnTo>
                    <a:pt x="0" y="841922"/>
                  </a:lnTo>
                  <a:lnTo>
                    <a:pt x="0" y="582568"/>
                  </a:lnTo>
                  <a:lnTo>
                    <a:pt x="18177" y="568907"/>
                  </a:lnTo>
                  <a:cubicBezTo>
                    <a:pt x="64191" y="536358"/>
                    <a:pt x="111115" y="505165"/>
                    <a:pt x="158868" y="475399"/>
                  </a:cubicBezTo>
                  <a:cubicBezTo>
                    <a:pt x="349879" y="356329"/>
                    <a:pt x="553918" y="259838"/>
                    <a:pt x="764774" y="186758"/>
                  </a:cubicBezTo>
                  <a:cubicBezTo>
                    <a:pt x="1186974" y="39644"/>
                    <a:pt x="1634251" y="-11096"/>
                    <a:pt x="2074347" y="197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90DCACEF-1C30-43E7-A31A-CDEA732618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301814"/>
              <a:ext cx="5373609" cy="5561548"/>
            </a:xfrm>
            <a:custGeom>
              <a:avLst/>
              <a:gdLst>
                <a:gd name="connsiteX0" fmla="*/ 0 w 5357389"/>
                <a:gd name="connsiteY0" fmla="*/ 4891867 h 5648266"/>
                <a:gd name="connsiteX1" fmla="*/ 31013 w 5357389"/>
                <a:gd name="connsiteY1" fmla="*/ 4942857 h 5648266"/>
                <a:gd name="connsiteX2" fmla="*/ 165807 w 5357389"/>
                <a:gd name="connsiteY2" fmla="*/ 5122096 h 5648266"/>
                <a:gd name="connsiteX3" fmla="*/ 670330 w 5357389"/>
                <a:gd name="connsiteY3" fmla="*/ 5558143 h 5648266"/>
                <a:gd name="connsiteX4" fmla="*/ 839514 w 5357389"/>
                <a:gd name="connsiteY4" fmla="*/ 5648266 h 5648266"/>
                <a:gd name="connsiteX5" fmla="*/ 0 w 5357389"/>
                <a:gd name="connsiteY5" fmla="*/ 5648266 h 5648266"/>
                <a:gd name="connsiteX6" fmla="*/ 1924604 w 5357389"/>
                <a:gd name="connsiteY6" fmla="*/ 0 h 5648266"/>
                <a:gd name="connsiteX7" fmla="*/ 2045371 w 5357389"/>
                <a:gd name="connsiteY7" fmla="*/ 1902 h 5648266"/>
                <a:gd name="connsiteX8" fmla="*/ 2052920 w 5357389"/>
                <a:gd name="connsiteY8" fmla="*/ 1902 h 5648266"/>
                <a:gd name="connsiteX9" fmla="*/ 4545522 w 5357389"/>
                <a:gd name="connsiteY9" fmla="*/ 5554508 h 5648266"/>
                <a:gd name="connsiteX10" fmla="*/ 4452220 w 5357389"/>
                <a:gd name="connsiteY10" fmla="*/ 5648266 h 5648266"/>
                <a:gd name="connsiteX11" fmla="*/ 3207530 w 5357389"/>
                <a:gd name="connsiteY11" fmla="*/ 5648266 h 5648266"/>
                <a:gd name="connsiteX12" fmla="*/ 3422735 w 5357389"/>
                <a:gd name="connsiteY12" fmla="*/ 5542964 h 5648266"/>
                <a:gd name="connsiteX13" fmla="*/ 3985928 w 5357389"/>
                <a:gd name="connsiteY13" fmla="*/ 5096072 h 5648266"/>
                <a:gd name="connsiteX14" fmla="*/ 4462911 w 5357389"/>
                <a:gd name="connsiteY14" fmla="*/ 4290397 h 5648266"/>
                <a:gd name="connsiteX15" fmla="*/ 4626897 w 5357389"/>
                <a:gd name="connsiteY15" fmla="*/ 3328934 h 5648266"/>
                <a:gd name="connsiteX16" fmla="*/ 4458285 w 5357389"/>
                <a:gd name="connsiteY16" fmla="*/ 2344776 h 5648266"/>
                <a:gd name="connsiteX17" fmla="*/ 3971076 w 5357389"/>
                <a:gd name="connsiteY17" fmla="*/ 1510225 h 5648266"/>
                <a:gd name="connsiteX18" fmla="*/ 3188280 w 5357389"/>
                <a:gd name="connsiteY18" fmla="*/ 938054 h 5648266"/>
                <a:gd name="connsiteX19" fmla="*/ 2052797 w 5357389"/>
                <a:gd name="connsiteY19" fmla="*/ 714888 h 5648266"/>
                <a:gd name="connsiteX20" fmla="*/ 2046101 w 5357389"/>
                <a:gd name="connsiteY20" fmla="*/ 714888 h 5648266"/>
                <a:gd name="connsiteX21" fmla="*/ 2033806 w 5357389"/>
                <a:gd name="connsiteY21" fmla="*/ 714888 h 5648266"/>
                <a:gd name="connsiteX22" fmla="*/ 2021510 w 5357389"/>
                <a:gd name="connsiteY22" fmla="*/ 714532 h 5648266"/>
                <a:gd name="connsiteX23" fmla="*/ 1924604 w 5357389"/>
                <a:gd name="connsiteY23" fmla="*/ 712986 h 5648266"/>
                <a:gd name="connsiteX24" fmla="*/ 900881 w 5357389"/>
                <a:gd name="connsiteY24" fmla="*/ 928903 h 5648266"/>
                <a:gd name="connsiteX25" fmla="*/ 186015 w 5357389"/>
                <a:gd name="connsiteY25" fmla="*/ 1492045 h 5648266"/>
                <a:gd name="connsiteX26" fmla="*/ 46934 w 5357389"/>
                <a:gd name="connsiteY26" fmla="*/ 1679105 h 5648266"/>
                <a:gd name="connsiteX27" fmla="*/ 0 w 5357389"/>
                <a:gd name="connsiteY27" fmla="*/ 1756869 h 5648266"/>
                <a:gd name="connsiteX28" fmla="*/ 0 w 5357389"/>
                <a:gd name="connsiteY28" fmla="*/ 663336 h 5648266"/>
                <a:gd name="connsiteX29" fmla="*/ 63688 w 5357389"/>
                <a:gd name="connsiteY29" fmla="*/ 607678 h 5648266"/>
                <a:gd name="connsiteX30" fmla="*/ 1924604 w 5357389"/>
                <a:gd name="connsiteY30" fmla="*/ 0 h 564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357389" h="5648266">
                  <a:moveTo>
                    <a:pt x="0" y="4891867"/>
                  </a:moveTo>
                  <a:lnTo>
                    <a:pt x="31013" y="4942857"/>
                  </a:lnTo>
                  <a:cubicBezTo>
                    <a:pt x="73284" y="5005300"/>
                    <a:pt x="118237" y="5065086"/>
                    <a:pt x="165807" y="5122096"/>
                  </a:cubicBezTo>
                  <a:cubicBezTo>
                    <a:pt x="311897" y="5297223"/>
                    <a:pt x="480995" y="5443274"/>
                    <a:pt x="670330" y="5558143"/>
                  </a:cubicBezTo>
                  <a:lnTo>
                    <a:pt x="839514" y="5648266"/>
                  </a:lnTo>
                  <a:lnTo>
                    <a:pt x="0" y="5648266"/>
                  </a:lnTo>
                  <a:close/>
                  <a:moveTo>
                    <a:pt x="1924604" y="0"/>
                  </a:moveTo>
                  <a:cubicBezTo>
                    <a:pt x="1964778" y="0"/>
                    <a:pt x="2004467" y="595"/>
                    <a:pt x="2045371" y="1902"/>
                  </a:cubicBezTo>
                  <a:cubicBezTo>
                    <a:pt x="2047806" y="1902"/>
                    <a:pt x="2050485" y="1902"/>
                    <a:pt x="2052920" y="1902"/>
                  </a:cubicBezTo>
                  <a:cubicBezTo>
                    <a:pt x="5302775" y="1902"/>
                    <a:pt x="6200906" y="3703639"/>
                    <a:pt x="4545522" y="5554508"/>
                  </a:cubicBezTo>
                  <a:lnTo>
                    <a:pt x="4452220" y="5648266"/>
                  </a:lnTo>
                  <a:lnTo>
                    <a:pt x="3207530" y="5648266"/>
                  </a:lnTo>
                  <a:lnTo>
                    <a:pt x="3422735" y="5542964"/>
                  </a:lnTo>
                  <a:cubicBezTo>
                    <a:pt x="3635085" y="5424714"/>
                    <a:pt x="3823859" y="5275032"/>
                    <a:pt x="3985928" y="5096072"/>
                  </a:cubicBezTo>
                  <a:cubicBezTo>
                    <a:pt x="4192281" y="4868273"/>
                    <a:pt x="4352735" y="4597219"/>
                    <a:pt x="4462911" y="4290397"/>
                  </a:cubicBezTo>
                  <a:cubicBezTo>
                    <a:pt x="4571747" y="3987377"/>
                    <a:pt x="4626897" y="3663918"/>
                    <a:pt x="4626897" y="3328934"/>
                  </a:cubicBezTo>
                  <a:cubicBezTo>
                    <a:pt x="4626897" y="2988840"/>
                    <a:pt x="4570165" y="2657776"/>
                    <a:pt x="4458285" y="2344776"/>
                  </a:cubicBezTo>
                  <a:cubicBezTo>
                    <a:pt x="4345188" y="2028209"/>
                    <a:pt x="4181201" y="1747411"/>
                    <a:pt x="3971076" y="1510225"/>
                  </a:cubicBezTo>
                  <a:cubicBezTo>
                    <a:pt x="3752794" y="1263887"/>
                    <a:pt x="3489346" y="1071382"/>
                    <a:pt x="3188280" y="938054"/>
                  </a:cubicBezTo>
                  <a:cubicBezTo>
                    <a:pt x="2853735" y="789989"/>
                    <a:pt x="2471710" y="714888"/>
                    <a:pt x="2052797" y="714888"/>
                  </a:cubicBezTo>
                  <a:lnTo>
                    <a:pt x="2046101" y="714888"/>
                  </a:lnTo>
                  <a:lnTo>
                    <a:pt x="2033806" y="714888"/>
                  </a:lnTo>
                  <a:lnTo>
                    <a:pt x="2021510" y="714532"/>
                  </a:lnTo>
                  <a:cubicBezTo>
                    <a:pt x="1988762" y="713463"/>
                    <a:pt x="1956987" y="712986"/>
                    <a:pt x="1924604" y="712986"/>
                  </a:cubicBezTo>
                  <a:cubicBezTo>
                    <a:pt x="1546353" y="712986"/>
                    <a:pt x="1201825" y="785592"/>
                    <a:pt x="900881" y="928903"/>
                  </a:cubicBezTo>
                  <a:cubicBezTo>
                    <a:pt x="626962" y="1059141"/>
                    <a:pt x="386403" y="1248678"/>
                    <a:pt x="186015" y="1492045"/>
                  </a:cubicBezTo>
                  <a:cubicBezTo>
                    <a:pt x="136954" y="1551638"/>
                    <a:pt x="90571" y="1614032"/>
                    <a:pt x="46934" y="1679105"/>
                  </a:cubicBezTo>
                  <a:lnTo>
                    <a:pt x="0" y="1756869"/>
                  </a:lnTo>
                  <a:lnTo>
                    <a:pt x="0" y="663336"/>
                  </a:lnTo>
                  <a:lnTo>
                    <a:pt x="63688" y="607678"/>
                  </a:lnTo>
                  <a:cubicBezTo>
                    <a:pt x="544246" y="231497"/>
                    <a:pt x="1165235" y="0"/>
                    <a:pt x="1924604"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423A71FB-1B1D-4F66-AFBD-A5F3375B27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334067"/>
              <a:ext cx="5392031" cy="5529295"/>
            </a:xfrm>
            <a:custGeom>
              <a:avLst/>
              <a:gdLst>
                <a:gd name="connsiteX0" fmla="*/ 0 w 5375755"/>
                <a:gd name="connsiteY0" fmla="*/ 5335055 h 5615510"/>
                <a:gd name="connsiteX1" fmla="*/ 59892 w 5375755"/>
                <a:gd name="connsiteY1" fmla="*/ 5413392 h 5615510"/>
                <a:gd name="connsiteX2" fmla="*/ 256379 w 5375755"/>
                <a:gd name="connsiteY2" fmla="*/ 5615510 h 5615510"/>
                <a:gd name="connsiteX3" fmla="*/ 0 w 5375755"/>
                <a:gd name="connsiteY3" fmla="*/ 5615510 h 5615510"/>
                <a:gd name="connsiteX4" fmla="*/ 2077511 w 5375755"/>
                <a:gd name="connsiteY4" fmla="*/ 40 h 5615510"/>
                <a:gd name="connsiteX5" fmla="*/ 3337290 w 5375755"/>
                <a:gd name="connsiteY5" fmla="*/ 214650 h 5615510"/>
                <a:gd name="connsiteX6" fmla="*/ 3412892 w 5375755"/>
                <a:gd name="connsiteY6" fmla="*/ 243763 h 5615510"/>
                <a:gd name="connsiteX7" fmla="*/ 3450754 w 5375755"/>
                <a:gd name="connsiteY7" fmla="*/ 258260 h 5615510"/>
                <a:gd name="connsiteX8" fmla="*/ 3487885 w 5375755"/>
                <a:gd name="connsiteY8" fmla="*/ 274541 h 5615510"/>
                <a:gd name="connsiteX9" fmla="*/ 3562025 w 5375755"/>
                <a:gd name="connsiteY9" fmla="*/ 307575 h 5615510"/>
                <a:gd name="connsiteX10" fmla="*/ 3599156 w 5375755"/>
                <a:gd name="connsiteY10" fmla="*/ 324092 h 5615510"/>
                <a:gd name="connsiteX11" fmla="*/ 3635434 w 5375755"/>
                <a:gd name="connsiteY11" fmla="*/ 342393 h 5615510"/>
                <a:gd name="connsiteX12" fmla="*/ 3707992 w 5375755"/>
                <a:gd name="connsiteY12" fmla="*/ 379111 h 5615510"/>
                <a:gd name="connsiteX13" fmla="*/ 3744273 w 5375755"/>
                <a:gd name="connsiteY13" fmla="*/ 397530 h 5615510"/>
                <a:gd name="connsiteX14" fmla="*/ 3779576 w 5375755"/>
                <a:gd name="connsiteY14" fmla="*/ 417612 h 5615510"/>
                <a:gd name="connsiteX15" fmla="*/ 3850188 w 5375755"/>
                <a:gd name="connsiteY15" fmla="*/ 458253 h 5615510"/>
                <a:gd name="connsiteX16" fmla="*/ 3885491 w 5375755"/>
                <a:gd name="connsiteY16" fmla="*/ 478692 h 5615510"/>
                <a:gd name="connsiteX17" fmla="*/ 3919702 w 5375755"/>
                <a:gd name="connsiteY17" fmla="*/ 500675 h 5615510"/>
                <a:gd name="connsiteX18" fmla="*/ 4430528 w 5375755"/>
                <a:gd name="connsiteY18" fmla="*/ 904463 h 5615510"/>
                <a:gd name="connsiteX19" fmla="*/ 4845178 w 5375755"/>
                <a:gd name="connsiteY19" fmla="*/ 1405811 h 5615510"/>
                <a:gd name="connsiteX20" fmla="*/ 5150018 w 5375755"/>
                <a:gd name="connsiteY20" fmla="*/ 1977985 h 5615510"/>
                <a:gd name="connsiteX21" fmla="*/ 5335796 w 5375755"/>
                <a:gd name="connsiteY21" fmla="*/ 2596262 h 5615510"/>
                <a:gd name="connsiteX22" fmla="*/ 5370737 w 5375755"/>
                <a:gd name="connsiteY22" fmla="*/ 2916275 h 5615510"/>
                <a:gd name="connsiteX23" fmla="*/ 5373779 w 5375755"/>
                <a:gd name="connsiteY23" fmla="*/ 2996603 h 5615510"/>
                <a:gd name="connsiteX24" fmla="*/ 5375363 w 5375755"/>
                <a:gd name="connsiteY24" fmla="*/ 3076816 h 5615510"/>
                <a:gd name="connsiteX25" fmla="*/ 5374875 w 5375755"/>
                <a:gd name="connsiteY25" fmla="*/ 3157026 h 5615510"/>
                <a:gd name="connsiteX26" fmla="*/ 5372928 w 5375755"/>
                <a:gd name="connsiteY26" fmla="*/ 3237119 h 5615510"/>
                <a:gd name="connsiteX27" fmla="*/ 5273343 w 5375755"/>
                <a:gd name="connsiteY27" fmla="*/ 3866566 h 5615510"/>
                <a:gd name="connsiteX28" fmla="*/ 5234628 w 5375755"/>
                <a:gd name="connsiteY28" fmla="*/ 4019859 h 5615510"/>
                <a:gd name="connsiteX29" fmla="*/ 5213811 w 5375755"/>
                <a:gd name="connsiteY29" fmla="*/ 4095911 h 5615510"/>
                <a:gd name="connsiteX30" fmla="*/ 5193968 w 5375755"/>
                <a:gd name="connsiteY30" fmla="*/ 4172081 h 5615510"/>
                <a:gd name="connsiteX31" fmla="*/ 5172177 w 5375755"/>
                <a:gd name="connsiteY31" fmla="*/ 4247778 h 5615510"/>
                <a:gd name="connsiteX32" fmla="*/ 5150628 w 5375755"/>
                <a:gd name="connsiteY32" fmla="*/ 4323353 h 5615510"/>
                <a:gd name="connsiteX33" fmla="*/ 5102419 w 5375755"/>
                <a:gd name="connsiteY33" fmla="*/ 4473200 h 5615510"/>
                <a:gd name="connsiteX34" fmla="*/ 4854188 w 5375755"/>
                <a:gd name="connsiteY34" fmla="*/ 5055591 h 5615510"/>
                <a:gd name="connsiteX35" fmla="*/ 4489816 w 5375755"/>
                <a:gd name="connsiteY35" fmla="*/ 5584627 h 5615510"/>
                <a:gd name="connsiteX36" fmla="*/ 4462155 w 5375755"/>
                <a:gd name="connsiteY36" fmla="*/ 5615510 h 5615510"/>
                <a:gd name="connsiteX37" fmla="*/ 3923435 w 5375755"/>
                <a:gd name="connsiteY37" fmla="*/ 5615510 h 5615510"/>
                <a:gd name="connsiteX38" fmla="*/ 3957928 w 5375755"/>
                <a:gd name="connsiteY38" fmla="*/ 5587004 h 5615510"/>
                <a:gd name="connsiteX39" fmla="*/ 4011007 w 5375755"/>
                <a:gd name="connsiteY39" fmla="*/ 5539828 h 5615510"/>
                <a:gd name="connsiteX40" fmla="*/ 4064574 w 5375755"/>
                <a:gd name="connsiteY40" fmla="*/ 5493126 h 5615510"/>
                <a:gd name="connsiteX41" fmla="*/ 4116071 w 5375755"/>
                <a:gd name="connsiteY41" fmla="*/ 5444288 h 5615510"/>
                <a:gd name="connsiteX42" fmla="*/ 4167810 w 5375755"/>
                <a:gd name="connsiteY42" fmla="*/ 5395567 h 5615510"/>
                <a:gd name="connsiteX43" fmla="*/ 4217116 w 5375755"/>
                <a:gd name="connsiteY43" fmla="*/ 5344469 h 5615510"/>
                <a:gd name="connsiteX44" fmla="*/ 4572234 w 5375755"/>
                <a:gd name="connsiteY44" fmla="*/ 4898614 h 5615510"/>
                <a:gd name="connsiteX45" fmla="*/ 4824361 w 5375755"/>
                <a:gd name="connsiteY45" fmla="*/ 4382650 h 5615510"/>
                <a:gd name="connsiteX46" fmla="*/ 4846153 w 5375755"/>
                <a:gd name="connsiteY46" fmla="*/ 4313966 h 5615510"/>
                <a:gd name="connsiteX47" fmla="*/ 4866970 w 5375755"/>
                <a:gd name="connsiteY47" fmla="*/ 4244925 h 5615510"/>
                <a:gd name="connsiteX48" fmla="*/ 4901059 w 5375755"/>
                <a:gd name="connsiteY48" fmla="*/ 4104823 h 5615510"/>
                <a:gd name="connsiteX49" fmla="*/ 4924432 w 5375755"/>
                <a:gd name="connsiteY49" fmla="*/ 3962583 h 5615510"/>
                <a:gd name="connsiteX50" fmla="*/ 4935997 w 5375755"/>
                <a:gd name="connsiteY50" fmla="*/ 3818915 h 5615510"/>
                <a:gd name="connsiteX51" fmla="*/ 4908606 w 5375755"/>
                <a:gd name="connsiteY51" fmla="*/ 3247695 h 5615510"/>
                <a:gd name="connsiteX52" fmla="*/ 4900936 w 5375755"/>
                <a:gd name="connsiteY52" fmla="*/ 3177346 h 5615510"/>
                <a:gd name="connsiteX53" fmla="*/ 4892415 w 5375755"/>
                <a:gd name="connsiteY53" fmla="*/ 3107235 h 5615510"/>
                <a:gd name="connsiteX54" fmla="*/ 4882068 w 5375755"/>
                <a:gd name="connsiteY54" fmla="*/ 3037482 h 5615510"/>
                <a:gd name="connsiteX55" fmla="*/ 4870744 w 5375755"/>
                <a:gd name="connsiteY55" fmla="*/ 2967966 h 5615510"/>
                <a:gd name="connsiteX56" fmla="*/ 4857839 w 5375755"/>
                <a:gd name="connsiteY56" fmla="*/ 2898806 h 5615510"/>
                <a:gd name="connsiteX57" fmla="*/ 4851753 w 5375755"/>
                <a:gd name="connsiteY57" fmla="*/ 2864227 h 5615510"/>
                <a:gd name="connsiteX58" fmla="*/ 4844327 w 5375755"/>
                <a:gd name="connsiteY58" fmla="*/ 2829883 h 5615510"/>
                <a:gd name="connsiteX59" fmla="*/ 4829961 w 5375755"/>
                <a:gd name="connsiteY59" fmla="*/ 2761200 h 5615510"/>
                <a:gd name="connsiteX60" fmla="*/ 4823145 w 5375755"/>
                <a:gd name="connsiteY60" fmla="*/ 2726858 h 5615510"/>
                <a:gd name="connsiteX61" fmla="*/ 4815231 w 5375755"/>
                <a:gd name="connsiteY61" fmla="*/ 2692753 h 5615510"/>
                <a:gd name="connsiteX62" fmla="*/ 4669993 w 5375755"/>
                <a:gd name="connsiteY62" fmla="*/ 2152784 h 5615510"/>
                <a:gd name="connsiteX63" fmla="*/ 4442458 w 5375755"/>
                <a:gd name="connsiteY63" fmla="*/ 1640978 h 5615510"/>
                <a:gd name="connsiteX64" fmla="*/ 4408371 w 5375755"/>
                <a:gd name="connsiteY64" fmla="*/ 1579425 h 5615510"/>
                <a:gd name="connsiteX65" fmla="*/ 4371484 w 5375755"/>
                <a:gd name="connsiteY65" fmla="*/ 1519652 h 5615510"/>
                <a:gd name="connsiteX66" fmla="*/ 4334596 w 5375755"/>
                <a:gd name="connsiteY66" fmla="*/ 1459643 h 5615510"/>
                <a:gd name="connsiteX67" fmla="*/ 4295030 w 5375755"/>
                <a:gd name="connsiteY67" fmla="*/ 1401416 h 5615510"/>
                <a:gd name="connsiteX68" fmla="*/ 4254977 w 5375755"/>
                <a:gd name="connsiteY68" fmla="*/ 1343307 h 5615510"/>
                <a:gd name="connsiteX69" fmla="*/ 4212611 w 5375755"/>
                <a:gd name="connsiteY69" fmla="*/ 1286862 h 5615510"/>
                <a:gd name="connsiteX70" fmla="*/ 4191429 w 5375755"/>
                <a:gd name="connsiteY70" fmla="*/ 1258581 h 5615510"/>
                <a:gd name="connsiteX71" fmla="*/ 4180836 w 5375755"/>
                <a:gd name="connsiteY71" fmla="*/ 1244439 h 5615510"/>
                <a:gd name="connsiteX72" fmla="*/ 4169514 w 5375755"/>
                <a:gd name="connsiteY72" fmla="*/ 1230893 h 5615510"/>
                <a:gd name="connsiteX73" fmla="*/ 4124227 w 5375755"/>
                <a:gd name="connsiteY73" fmla="*/ 1176587 h 5615510"/>
                <a:gd name="connsiteX74" fmla="*/ 3714323 w 5375755"/>
                <a:gd name="connsiteY74" fmla="*/ 783019 h 5615510"/>
                <a:gd name="connsiteX75" fmla="*/ 3476929 w 5375755"/>
                <a:gd name="connsiteY75" fmla="*/ 620814 h 5615510"/>
                <a:gd name="connsiteX76" fmla="*/ 3220419 w 5375755"/>
                <a:gd name="connsiteY76" fmla="*/ 486297 h 5615510"/>
                <a:gd name="connsiteX77" fmla="*/ 2664061 w 5375755"/>
                <a:gd name="connsiteY77" fmla="*/ 305675 h 5615510"/>
                <a:gd name="connsiteX78" fmla="*/ 2591868 w 5375755"/>
                <a:gd name="connsiteY78" fmla="*/ 290463 h 5615510"/>
                <a:gd name="connsiteX79" fmla="*/ 2518823 w 5375755"/>
                <a:gd name="connsiteY79" fmla="*/ 279174 h 5615510"/>
                <a:gd name="connsiteX80" fmla="*/ 2372003 w 5375755"/>
                <a:gd name="connsiteY80" fmla="*/ 259686 h 5615510"/>
                <a:gd name="connsiteX81" fmla="*/ 2298107 w 5375755"/>
                <a:gd name="connsiteY81" fmla="*/ 252794 h 5615510"/>
                <a:gd name="connsiteX82" fmla="*/ 2223967 w 5375755"/>
                <a:gd name="connsiteY82" fmla="*/ 247446 h 5615510"/>
                <a:gd name="connsiteX83" fmla="*/ 2074955 w 5375755"/>
                <a:gd name="connsiteY83" fmla="*/ 241386 h 5615510"/>
                <a:gd name="connsiteX84" fmla="*/ 1487797 w 5375755"/>
                <a:gd name="connsiteY84" fmla="*/ 301157 h 5615510"/>
                <a:gd name="connsiteX85" fmla="*/ 945682 w 5375755"/>
                <a:gd name="connsiteY85" fmla="*/ 504716 h 5615510"/>
                <a:gd name="connsiteX86" fmla="*/ 476369 w 5375755"/>
                <a:gd name="connsiteY86" fmla="*/ 820450 h 5615510"/>
                <a:gd name="connsiteX87" fmla="*/ 370819 w 5375755"/>
                <a:gd name="connsiteY87" fmla="*/ 912662 h 5615510"/>
                <a:gd name="connsiteX88" fmla="*/ 344646 w 5375755"/>
                <a:gd name="connsiteY88" fmla="*/ 935717 h 5615510"/>
                <a:gd name="connsiteX89" fmla="*/ 319324 w 5375755"/>
                <a:gd name="connsiteY89" fmla="*/ 959839 h 5615510"/>
                <a:gd name="connsiteX90" fmla="*/ 268192 w 5375755"/>
                <a:gd name="connsiteY90" fmla="*/ 1007610 h 5615510"/>
                <a:gd name="connsiteX91" fmla="*/ 242505 w 5375755"/>
                <a:gd name="connsiteY91" fmla="*/ 1031375 h 5615510"/>
                <a:gd name="connsiteX92" fmla="*/ 217913 w 5375755"/>
                <a:gd name="connsiteY92" fmla="*/ 1056212 h 5615510"/>
                <a:gd name="connsiteX93" fmla="*/ 168607 w 5375755"/>
                <a:gd name="connsiteY93" fmla="*/ 1105883 h 5615510"/>
                <a:gd name="connsiteX94" fmla="*/ 121371 w 5375755"/>
                <a:gd name="connsiteY94" fmla="*/ 1157575 h 5615510"/>
                <a:gd name="connsiteX95" fmla="*/ 75353 w 5375755"/>
                <a:gd name="connsiteY95" fmla="*/ 1210454 h 5615510"/>
                <a:gd name="connsiteX96" fmla="*/ 0 w 5375755"/>
                <a:gd name="connsiteY96" fmla="*/ 1310828 h 5615510"/>
                <a:gd name="connsiteX97" fmla="*/ 0 w 5375755"/>
                <a:gd name="connsiteY97" fmla="*/ 651493 h 5615510"/>
                <a:gd name="connsiteX98" fmla="*/ 16186 w 5375755"/>
                <a:gd name="connsiteY98" fmla="*/ 636856 h 5615510"/>
                <a:gd name="connsiteX99" fmla="*/ 47352 w 5375755"/>
                <a:gd name="connsiteY99" fmla="*/ 609763 h 5615510"/>
                <a:gd name="connsiteX100" fmla="*/ 80102 w 5375755"/>
                <a:gd name="connsiteY100" fmla="*/ 584332 h 5615510"/>
                <a:gd name="connsiteX101" fmla="*/ 213774 w 5375755"/>
                <a:gd name="connsiteY101" fmla="*/ 486653 h 5615510"/>
                <a:gd name="connsiteX102" fmla="*/ 803123 w 5375755"/>
                <a:gd name="connsiteY102" fmla="*/ 190408 h 5615510"/>
                <a:gd name="connsiteX103" fmla="*/ 1437151 w 5375755"/>
                <a:gd name="connsiteY103" fmla="*/ 40681 h 5615510"/>
                <a:gd name="connsiteX104" fmla="*/ 2077511 w 5375755"/>
                <a:gd name="connsiteY104" fmla="*/ 40 h 561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75755" h="5615510">
                  <a:moveTo>
                    <a:pt x="0" y="5335055"/>
                  </a:moveTo>
                  <a:lnTo>
                    <a:pt x="59892" y="5413392"/>
                  </a:lnTo>
                  <a:lnTo>
                    <a:pt x="256379" y="5615510"/>
                  </a:lnTo>
                  <a:lnTo>
                    <a:pt x="0" y="5615510"/>
                  </a:lnTo>
                  <a:close/>
                  <a:moveTo>
                    <a:pt x="2077511" y="40"/>
                  </a:moveTo>
                  <a:cubicBezTo>
                    <a:pt x="2500927" y="1109"/>
                    <a:pt x="2931893" y="64446"/>
                    <a:pt x="3337290" y="214650"/>
                  </a:cubicBezTo>
                  <a:lnTo>
                    <a:pt x="3412892" y="243763"/>
                  </a:lnTo>
                  <a:lnTo>
                    <a:pt x="3450754" y="258260"/>
                  </a:lnTo>
                  <a:cubicBezTo>
                    <a:pt x="3463171" y="263488"/>
                    <a:pt x="3475466" y="269074"/>
                    <a:pt x="3487885" y="274541"/>
                  </a:cubicBezTo>
                  <a:lnTo>
                    <a:pt x="3562025" y="307575"/>
                  </a:lnTo>
                  <a:lnTo>
                    <a:pt x="3599156" y="324092"/>
                  </a:lnTo>
                  <a:cubicBezTo>
                    <a:pt x="3611452" y="329796"/>
                    <a:pt x="3623262" y="336214"/>
                    <a:pt x="3635434" y="342393"/>
                  </a:cubicBezTo>
                  <a:lnTo>
                    <a:pt x="3707992" y="379111"/>
                  </a:lnTo>
                  <a:lnTo>
                    <a:pt x="3744273" y="397530"/>
                  </a:lnTo>
                  <a:cubicBezTo>
                    <a:pt x="3756203" y="403948"/>
                    <a:pt x="3767769" y="410958"/>
                    <a:pt x="3779576" y="417612"/>
                  </a:cubicBezTo>
                  <a:lnTo>
                    <a:pt x="3850188" y="458253"/>
                  </a:lnTo>
                  <a:lnTo>
                    <a:pt x="3885491" y="478692"/>
                  </a:lnTo>
                  <a:lnTo>
                    <a:pt x="3919702" y="500675"/>
                  </a:lnTo>
                  <a:cubicBezTo>
                    <a:pt x="4103287" y="616773"/>
                    <a:pt x="4275308" y="752241"/>
                    <a:pt x="4430528" y="904463"/>
                  </a:cubicBezTo>
                  <a:cubicBezTo>
                    <a:pt x="4585261" y="1057161"/>
                    <a:pt x="4725142" y="1225189"/>
                    <a:pt x="4845178" y="1405811"/>
                  </a:cubicBezTo>
                  <a:cubicBezTo>
                    <a:pt x="4965703" y="1586197"/>
                    <a:pt x="5067113" y="1778585"/>
                    <a:pt x="5150018" y="1977985"/>
                  </a:cubicBezTo>
                  <a:cubicBezTo>
                    <a:pt x="5231586" y="2177739"/>
                    <a:pt x="5299274" y="2384029"/>
                    <a:pt x="5335796" y="2596262"/>
                  </a:cubicBezTo>
                  <a:cubicBezTo>
                    <a:pt x="5354302" y="2702260"/>
                    <a:pt x="5365137" y="2809325"/>
                    <a:pt x="5370737" y="2916275"/>
                  </a:cubicBezTo>
                  <a:cubicBezTo>
                    <a:pt x="5372928" y="2943012"/>
                    <a:pt x="5373293" y="2969748"/>
                    <a:pt x="5373779" y="2996603"/>
                  </a:cubicBezTo>
                  <a:lnTo>
                    <a:pt x="5375363" y="3076816"/>
                  </a:lnTo>
                  <a:cubicBezTo>
                    <a:pt x="5376335" y="3103553"/>
                    <a:pt x="5375242" y="3130289"/>
                    <a:pt x="5374875" y="3157026"/>
                  </a:cubicBezTo>
                  <a:lnTo>
                    <a:pt x="5372928" y="3237119"/>
                  </a:lnTo>
                  <a:cubicBezTo>
                    <a:pt x="5365379" y="3450659"/>
                    <a:pt x="5323866" y="3661584"/>
                    <a:pt x="5273343" y="3866566"/>
                  </a:cubicBezTo>
                  <a:cubicBezTo>
                    <a:pt x="5259952" y="3917783"/>
                    <a:pt x="5246924" y="3968880"/>
                    <a:pt x="5234628" y="4019859"/>
                  </a:cubicBezTo>
                  <a:lnTo>
                    <a:pt x="5213811" y="4095911"/>
                  </a:lnTo>
                  <a:lnTo>
                    <a:pt x="5193968" y="4172081"/>
                  </a:lnTo>
                  <a:lnTo>
                    <a:pt x="5172177" y="4247778"/>
                  </a:lnTo>
                  <a:cubicBezTo>
                    <a:pt x="5164993" y="4272969"/>
                    <a:pt x="5158540" y="4298398"/>
                    <a:pt x="5150628" y="4323353"/>
                  </a:cubicBezTo>
                  <a:cubicBezTo>
                    <a:pt x="5134313" y="4373263"/>
                    <a:pt x="5119341" y="4423529"/>
                    <a:pt x="5102419" y="4473200"/>
                  </a:cubicBezTo>
                  <a:cubicBezTo>
                    <a:pt x="5034243" y="4671767"/>
                    <a:pt x="4954259" y="4867601"/>
                    <a:pt x="4854188" y="5055591"/>
                  </a:cubicBezTo>
                  <a:cubicBezTo>
                    <a:pt x="4754359" y="5243344"/>
                    <a:pt x="4633957" y="5423135"/>
                    <a:pt x="4489816" y="5584627"/>
                  </a:cubicBezTo>
                  <a:lnTo>
                    <a:pt x="4462155" y="5615510"/>
                  </a:lnTo>
                  <a:lnTo>
                    <a:pt x="3923435" y="5615510"/>
                  </a:lnTo>
                  <a:lnTo>
                    <a:pt x="3957928" y="5587004"/>
                  </a:lnTo>
                  <a:cubicBezTo>
                    <a:pt x="3976310" y="5572031"/>
                    <a:pt x="3993111" y="5555276"/>
                    <a:pt x="4011007" y="5539828"/>
                  </a:cubicBezTo>
                  <a:cubicBezTo>
                    <a:pt x="4028661" y="5524024"/>
                    <a:pt x="4046557" y="5508576"/>
                    <a:pt x="4064574" y="5493126"/>
                  </a:cubicBezTo>
                  <a:cubicBezTo>
                    <a:pt x="4082226" y="5477442"/>
                    <a:pt x="4098661" y="5460330"/>
                    <a:pt x="4116071" y="5444288"/>
                  </a:cubicBezTo>
                  <a:lnTo>
                    <a:pt x="4167810" y="5395567"/>
                  </a:lnTo>
                  <a:lnTo>
                    <a:pt x="4217116" y="5344469"/>
                  </a:lnTo>
                  <a:cubicBezTo>
                    <a:pt x="4348232" y="5207933"/>
                    <a:pt x="4468633" y="5059512"/>
                    <a:pt x="4572234" y="4898614"/>
                  </a:cubicBezTo>
                  <a:cubicBezTo>
                    <a:pt x="4675838" y="4737955"/>
                    <a:pt x="4762517" y="4564699"/>
                    <a:pt x="4824361" y="4382650"/>
                  </a:cubicBezTo>
                  <a:cubicBezTo>
                    <a:pt x="4833127" y="4360192"/>
                    <a:pt x="4838971" y="4336781"/>
                    <a:pt x="4846153" y="4313966"/>
                  </a:cubicBezTo>
                  <a:lnTo>
                    <a:pt x="4866970" y="4244925"/>
                  </a:lnTo>
                  <a:cubicBezTo>
                    <a:pt x="4879267" y="4198463"/>
                    <a:pt x="4890224" y="4151643"/>
                    <a:pt x="4901059" y="4104823"/>
                  </a:cubicBezTo>
                  <a:cubicBezTo>
                    <a:pt x="4910066" y="4057529"/>
                    <a:pt x="4917371" y="4009996"/>
                    <a:pt x="4924432" y="3962583"/>
                  </a:cubicBezTo>
                  <a:cubicBezTo>
                    <a:pt x="4928937" y="3914574"/>
                    <a:pt x="4933441" y="3866805"/>
                    <a:pt x="4935997" y="3818915"/>
                  </a:cubicBezTo>
                  <a:cubicBezTo>
                    <a:pt x="4943912" y="3626528"/>
                    <a:pt x="4926016" y="3435329"/>
                    <a:pt x="4908606" y="3247695"/>
                  </a:cubicBezTo>
                  <a:lnTo>
                    <a:pt x="4900936" y="3177346"/>
                  </a:lnTo>
                  <a:cubicBezTo>
                    <a:pt x="4898380" y="3153937"/>
                    <a:pt x="4896431" y="3130528"/>
                    <a:pt x="4892415" y="3107235"/>
                  </a:cubicBezTo>
                  <a:lnTo>
                    <a:pt x="4882068" y="3037482"/>
                  </a:lnTo>
                  <a:cubicBezTo>
                    <a:pt x="4878658" y="3014192"/>
                    <a:pt x="4875370" y="2991019"/>
                    <a:pt x="4870744" y="2967966"/>
                  </a:cubicBezTo>
                  <a:lnTo>
                    <a:pt x="4857839" y="2898806"/>
                  </a:lnTo>
                  <a:lnTo>
                    <a:pt x="4851753" y="2864227"/>
                  </a:lnTo>
                  <a:cubicBezTo>
                    <a:pt x="4849562" y="2852699"/>
                    <a:pt x="4846762" y="2841292"/>
                    <a:pt x="4844327" y="2829883"/>
                  </a:cubicBezTo>
                  <a:cubicBezTo>
                    <a:pt x="4839213" y="2807069"/>
                    <a:pt x="4834587" y="2784134"/>
                    <a:pt x="4829961" y="2761200"/>
                  </a:cubicBezTo>
                  <a:lnTo>
                    <a:pt x="4823145" y="2726858"/>
                  </a:lnTo>
                  <a:lnTo>
                    <a:pt x="4815231" y="2692753"/>
                  </a:lnTo>
                  <a:cubicBezTo>
                    <a:pt x="4774813" y="2510703"/>
                    <a:pt x="4732326" y="2328891"/>
                    <a:pt x="4669993" y="2152784"/>
                  </a:cubicBezTo>
                  <a:cubicBezTo>
                    <a:pt x="4609122" y="1976321"/>
                    <a:pt x="4533033" y="1804847"/>
                    <a:pt x="4442458" y="1640978"/>
                  </a:cubicBezTo>
                  <a:lnTo>
                    <a:pt x="4408371" y="1579425"/>
                  </a:lnTo>
                  <a:lnTo>
                    <a:pt x="4371484" y="1519652"/>
                  </a:lnTo>
                  <a:cubicBezTo>
                    <a:pt x="4359188" y="1499689"/>
                    <a:pt x="4347378" y="1479368"/>
                    <a:pt x="4334596" y="1459643"/>
                  </a:cubicBezTo>
                  <a:lnTo>
                    <a:pt x="4295030" y="1401416"/>
                  </a:lnTo>
                  <a:cubicBezTo>
                    <a:pt x="4281639" y="1382164"/>
                    <a:pt x="4269220" y="1362083"/>
                    <a:pt x="4254977" y="1343307"/>
                  </a:cubicBezTo>
                  <a:lnTo>
                    <a:pt x="4212611" y="1286862"/>
                  </a:lnTo>
                  <a:lnTo>
                    <a:pt x="4191429" y="1258581"/>
                  </a:lnTo>
                  <a:lnTo>
                    <a:pt x="4180836" y="1244439"/>
                  </a:lnTo>
                  <a:lnTo>
                    <a:pt x="4169514" y="1230893"/>
                  </a:lnTo>
                  <a:lnTo>
                    <a:pt x="4124227" y="1176587"/>
                  </a:lnTo>
                  <a:cubicBezTo>
                    <a:pt x="4002851" y="1032207"/>
                    <a:pt x="3866014" y="899117"/>
                    <a:pt x="3714323" y="783019"/>
                  </a:cubicBezTo>
                  <a:cubicBezTo>
                    <a:pt x="3638479" y="724910"/>
                    <a:pt x="3559225" y="670723"/>
                    <a:pt x="3476929" y="620814"/>
                  </a:cubicBezTo>
                  <a:cubicBezTo>
                    <a:pt x="3394266" y="571737"/>
                    <a:pt x="3308926" y="526105"/>
                    <a:pt x="3220419" y="486297"/>
                  </a:cubicBezTo>
                  <a:cubicBezTo>
                    <a:pt x="3043894" y="405848"/>
                    <a:pt x="2856534" y="346077"/>
                    <a:pt x="2664061" y="305675"/>
                  </a:cubicBezTo>
                  <a:lnTo>
                    <a:pt x="2591868" y="290463"/>
                  </a:lnTo>
                  <a:cubicBezTo>
                    <a:pt x="2567641" y="286304"/>
                    <a:pt x="2543173" y="282976"/>
                    <a:pt x="2518823" y="279174"/>
                  </a:cubicBezTo>
                  <a:cubicBezTo>
                    <a:pt x="2470005" y="272044"/>
                    <a:pt x="2421432" y="263370"/>
                    <a:pt x="2372003" y="259686"/>
                  </a:cubicBezTo>
                  <a:lnTo>
                    <a:pt x="2298107" y="252794"/>
                  </a:lnTo>
                  <a:cubicBezTo>
                    <a:pt x="2273515" y="250537"/>
                    <a:pt x="2248924" y="247922"/>
                    <a:pt x="2223967" y="247446"/>
                  </a:cubicBezTo>
                  <a:lnTo>
                    <a:pt x="2074955" y="241386"/>
                  </a:lnTo>
                  <a:cubicBezTo>
                    <a:pt x="1875907" y="237820"/>
                    <a:pt x="1678566" y="256716"/>
                    <a:pt x="1487797" y="301157"/>
                  </a:cubicBezTo>
                  <a:cubicBezTo>
                    <a:pt x="1297028" y="345244"/>
                    <a:pt x="1114780" y="415950"/>
                    <a:pt x="945682" y="504716"/>
                  </a:cubicBezTo>
                  <a:cubicBezTo>
                    <a:pt x="776462" y="593601"/>
                    <a:pt x="620269" y="700906"/>
                    <a:pt x="476369" y="820450"/>
                  </a:cubicBezTo>
                  <a:cubicBezTo>
                    <a:pt x="439239" y="848851"/>
                    <a:pt x="406003" y="882123"/>
                    <a:pt x="370819" y="912662"/>
                  </a:cubicBezTo>
                  <a:lnTo>
                    <a:pt x="344646" y="935717"/>
                  </a:lnTo>
                  <a:cubicBezTo>
                    <a:pt x="336001" y="943560"/>
                    <a:pt x="327845" y="951878"/>
                    <a:pt x="319324" y="959839"/>
                  </a:cubicBezTo>
                  <a:cubicBezTo>
                    <a:pt x="302400" y="975882"/>
                    <a:pt x="285479" y="991924"/>
                    <a:pt x="268192" y="1007610"/>
                  </a:cubicBezTo>
                  <a:cubicBezTo>
                    <a:pt x="259671" y="1015571"/>
                    <a:pt x="250782" y="1023176"/>
                    <a:pt x="242505" y="1031375"/>
                  </a:cubicBezTo>
                  <a:lnTo>
                    <a:pt x="217913" y="1056212"/>
                  </a:lnTo>
                  <a:lnTo>
                    <a:pt x="168607" y="1105883"/>
                  </a:lnTo>
                  <a:cubicBezTo>
                    <a:pt x="151686" y="1122044"/>
                    <a:pt x="136832" y="1140107"/>
                    <a:pt x="121371" y="1157575"/>
                  </a:cubicBezTo>
                  <a:lnTo>
                    <a:pt x="75353" y="1210454"/>
                  </a:lnTo>
                  <a:lnTo>
                    <a:pt x="0" y="1310828"/>
                  </a:lnTo>
                  <a:lnTo>
                    <a:pt x="0" y="651493"/>
                  </a:lnTo>
                  <a:lnTo>
                    <a:pt x="16186" y="636856"/>
                  </a:lnTo>
                  <a:cubicBezTo>
                    <a:pt x="26535" y="627824"/>
                    <a:pt x="36640" y="618555"/>
                    <a:pt x="47352" y="609763"/>
                  </a:cubicBezTo>
                  <a:lnTo>
                    <a:pt x="80102" y="584332"/>
                  </a:lnTo>
                  <a:cubicBezTo>
                    <a:pt x="124050" y="550823"/>
                    <a:pt x="167268" y="516718"/>
                    <a:pt x="213774" y="486653"/>
                  </a:cubicBezTo>
                  <a:cubicBezTo>
                    <a:pt x="396264" y="362000"/>
                    <a:pt x="596163" y="263132"/>
                    <a:pt x="803123" y="190408"/>
                  </a:cubicBezTo>
                  <a:cubicBezTo>
                    <a:pt x="1010205" y="117207"/>
                    <a:pt x="1223860" y="70626"/>
                    <a:pt x="1437151" y="40681"/>
                  </a:cubicBezTo>
                  <a:cubicBezTo>
                    <a:pt x="1651051" y="11329"/>
                    <a:pt x="1865437" y="-791"/>
                    <a:pt x="2077511" y="4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4D75162F-FAE3-41E9-8048-074173F438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301814"/>
              <a:ext cx="5373609" cy="5561548"/>
            </a:xfrm>
            <a:custGeom>
              <a:avLst/>
              <a:gdLst>
                <a:gd name="connsiteX0" fmla="*/ 0 w 5357389"/>
                <a:gd name="connsiteY0" fmla="*/ 5102840 h 5648266"/>
                <a:gd name="connsiteX1" fmla="*/ 70970 w 5357389"/>
                <a:gd name="connsiteY1" fmla="*/ 5197196 h 5648266"/>
                <a:gd name="connsiteX2" fmla="*/ 412303 w 5357389"/>
                <a:gd name="connsiteY2" fmla="*/ 5526538 h 5648266"/>
                <a:gd name="connsiteX3" fmla="*/ 589818 w 5357389"/>
                <a:gd name="connsiteY3" fmla="*/ 5648266 h 5648266"/>
                <a:gd name="connsiteX4" fmla="*/ 0 w 5357389"/>
                <a:gd name="connsiteY4" fmla="*/ 5648266 h 5648266"/>
                <a:gd name="connsiteX5" fmla="*/ 1924604 w 5357389"/>
                <a:gd name="connsiteY5" fmla="*/ 0 h 5648266"/>
                <a:gd name="connsiteX6" fmla="*/ 2045371 w 5357389"/>
                <a:gd name="connsiteY6" fmla="*/ 1902 h 5648266"/>
                <a:gd name="connsiteX7" fmla="*/ 2052920 w 5357389"/>
                <a:gd name="connsiteY7" fmla="*/ 1902 h 5648266"/>
                <a:gd name="connsiteX8" fmla="*/ 4545522 w 5357389"/>
                <a:gd name="connsiteY8" fmla="*/ 5554508 h 5648266"/>
                <a:gd name="connsiteX9" fmla="*/ 4452220 w 5357389"/>
                <a:gd name="connsiteY9" fmla="*/ 5648266 h 5648266"/>
                <a:gd name="connsiteX10" fmla="*/ 3478528 w 5357389"/>
                <a:gd name="connsiteY10" fmla="*/ 5648266 h 5648266"/>
                <a:gd name="connsiteX11" fmla="*/ 3483103 w 5357389"/>
                <a:gd name="connsiteY11" fmla="*/ 5646028 h 5648266"/>
                <a:gd name="connsiteX12" fmla="*/ 4076991 w 5357389"/>
                <a:gd name="connsiteY12" fmla="*/ 5174738 h 5648266"/>
                <a:gd name="connsiteX13" fmla="*/ 4577714 w 5357389"/>
                <a:gd name="connsiteY13" fmla="*/ 4329730 h 5648266"/>
                <a:gd name="connsiteX14" fmla="*/ 4748517 w 5357389"/>
                <a:gd name="connsiteY14" fmla="*/ 3328934 h 5648266"/>
                <a:gd name="connsiteX15" fmla="*/ 4573086 w 5357389"/>
                <a:gd name="connsiteY15" fmla="*/ 2305681 h 5648266"/>
                <a:gd name="connsiteX16" fmla="*/ 4062990 w 5357389"/>
                <a:gd name="connsiteY16" fmla="*/ 1432628 h 5648266"/>
                <a:gd name="connsiteX17" fmla="*/ 3238436 w 5357389"/>
                <a:gd name="connsiteY17" fmla="*/ 829917 h 5648266"/>
                <a:gd name="connsiteX18" fmla="*/ 2052676 w 5357389"/>
                <a:gd name="connsiteY18" fmla="*/ 596176 h 5648266"/>
                <a:gd name="connsiteX19" fmla="*/ 2046467 w 5357389"/>
                <a:gd name="connsiteY19" fmla="*/ 596176 h 5648266"/>
                <a:gd name="connsiteX20" fmla="*/ 2035997 w 5357389"/>
                <a:gd name="connsiteY20" fmla="*/ 596176 h 5648266"/>
                <a:gd name="connsiteX21" fmla="*/ 2025528 w 5357389"/>
                <a:gd name="connsiteY21" fmla="*/ 595819 h 5648266"/>
                <a:gd name="connsiteX22" fmla="*/ 1924604 w 5357389"/>
                <a:gd name="connsiteY22" fmla="*/ 594155 h 5648266"/>
                <a:gd name="connsiteX23" fmla="*/ 847193 w 5357389"/>
                <a:gd name="connsiteY23" fmla="*/ 822074 h 5648266"/>
                <a:gd name="connsiteX24" fmla="*/ 90693 w 5357389"/>
                <a:gd name="connsiteY24" fmla="*/ 1417655 h 5648266"/>
                <a:gd name="connsiteX25" fmla="*/ 0 w 5357389"/>
                <a:gd name="connsiteY25" fmla="*/ 1539648 h 5648266"/>
                <a:gd name="connsiteX26" fmla="*/ 0 w 5357389"/>
                <a:gd name="connsiteY26" fmla="*/ 663336 h 5648266"/>
                <a:gd name="connsiteX27" fmla="*/ 63688 w 5357389"/>
                <a:gd name="connsiteY27" fmla="*/ 607678 h 5648266"/>
                <a:gd name="connsiteX28" fmla="*/ 1924604 w 5357389"/>
                <a:gd name="connsiteY28" fmla="*/ 0 h 564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57389" h="5648266">
                  <a:moveTo>
                    <a:pt x="0" y="5102840"/>
                  </a:moveTo>
                  <a:lnTo>
                    <a:pt x="70970" y="5197196"/>
                  </a:lnTo>
                  <a:cubicBezTo>
                    <a:pt x="174146" y="5320841"/>
                    <a:pt x="288218" y="5430849"/>
                    <a:pt x="412303" y="5526538"/>
                  </a:cubicBezTo>
                  <a:lnTo>
                    <a:pt x="589818" y="5648266"/>
                  </a:lnTo>
                  <a:lnTo>
                    <a:pt x="0" y="5648266"/>
                  </a:lnTo>
                  <a:close/>
                  <a:moveTo>
                    <a:pt x="1924604" y="0"/>
                  </a:moveTo>
                  <a:cubicBezTo>
                    <a:pt x="1964778" y="0"/>
                    <a:pt x="2004467" y="595"/>
                    <a:pt x="2045371" y="1902"/>
                  </a:cubicBezTo>
                  <a:cubicBezTo>
                    <a:pt x="2047806" y="1902"/>
                    <a:pt x="2050485" y="1902"/>
                    <a:pt x="2052920" y="1902"/>
                  </a:cubicBezTo>
                  <a:cubicBezTo>
                    <a:pt x="5302775" y="1902"/>
                    <a:pt x="6200906" y="3703639"/>
                    <a:pt x="4545522" y="5554508"/>
                  </a:cubicBezTo>
                  <a:lnTo>
                    <a:pt x="4452220" y="5648266"/>
                  </a:lnTo>
                  <a:lnTo>
                    <a:pt x="3478528" y="5648266"/>
                  </a:lnTo>
                  <a:lnTo>
                    <a:pt x="3483103" y="5646028"/>
                  </a:lnTo>
                  <a:cubicBezTo>
                    <a:pt x="3706951" y="5521384"/>
                    <a:pt x="3905975" y="5363502"/>
                    <a:pt x="4076991" y="5174738"/>
                  </a:cubicBezTo>
                  <a:cubicBezTo>
                    <a:pt x="4293812" y="4935413"/>
                    <a:pt x="4462303" y="4651049"/>
                    <a:pt x="4577714" y="4329730"/>
                  </a:cubicBezTo>
                  <a:cubicBezTo>
                    <a:pt x="4691055" y="4013996"/>
                    <a:pt x="4748517" y="3677348"/>
                    <a:pt x="4748517" y="3328934"/>
                  </a:cubicBezTo>
                  <a:cubicBezTo>
                    <a:pt x="4748517" y="2975531"/>
                    <a:pt x="4689471" y="2631278"/>
                    <a:pt x="4573086" y="2305681"/>
                  </a:cubicBezTo>
                  <a:cubicBezTo>
                    <a:pt x="4454875" y="1974973"/>
                    <a:pt x="4283221" y="1681223"/>
                    <a:pt x="4062990" y="1432628"/>
                  </a:cubicBezTo>
                  <a:cubicBezTo>
                    <a:pt x="3833143" y="1173101"/>
                    <a:pt x="3555695" y="970375"/>
                    <a:pt x="3238436" y="829917"/>
                  </a:cubicBezTo>
                  <a:cubicBezTo>
                    <a:pt x="2888066" y="674842"/>
                    <a:pt x="2489118" y="596176"/>
                    <a:pt x="2052676" y="596176"/>
                  </a:cubicBezTo>
                  <a:lnTo>
                    <a:pt x="2046467" y="596176"/>
                  </a:lnTo>
                  <a:lnTo>
                    <a:pt x="2035997" y="596176"/>
                  </a:lnTo>
                  <a:lnTo>
                    <a:pt x="2025528" y="595819"/>
                  </a:lnTo>
                  <a:cubicBezTo>
                    <a:pt x="1991318" y="594632"/>
                    <a:pt x="1958326" y="594155"/>
                    <a:pt x="1924604" y="594155"/>
                  </a:cubicBezTo>
                  <a:cubicBezTo>
                    <a:pt x="1527726" y="594155"/>
                    <a:pt x="1165303" y="670802"/>
                    <a:pt x="847193" y="822074"/>
                  </a:cubicBezTo>
                  <a:cubicBezTo>
                    <a:pt x="556962" y="960155"/>
                    <a:pt x="302400" y="1160504"/>
                    <a:pt x="90693" y="1417655"/>
                  </a:cubicBezTo>
                  <a:lnTo>
                    <a:pt x="0" y="1539648"/>
                  </a:lnTo>
                  <a:lnTo>
                    <a:pt x="0" y="663336"/>
                  </a:lnTo>
                  <a:lnTo>
                    <a:pt x="63688" y="607678"/>
                  </a:lnTo>
                  <a:cubicBezTo>
                    <a:pt x="544246" y="231497"/>
                    <a:pt x="1165235" y="0"/>
                    <a:pt x="1924604"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7" name="Content Placeholder 6">
            <a:extLst>
              <a:ext uri="{FF2B5EF4-FFF2-40B4-BE49-F238E27FC236}">
                <a16:creationId xmlns:a16="http://schemas.microsoft.com/office/drawing/2014/main" id="{4D619A7C-9854-D36D-E9C3-5169D2FC57EB}"/>
              </a:ext>
            </a:extLst>
          </p:cNvPr>
          <p:cNvPicPr>
            <a:picLocks noChangeAspect="1"/>
          </p:cNvPicPr>
          <p:nvPr/>
        </p:nvPicPr>
        <p:blipFill rotWithShape="1">
          <a:blip r:embed="rId3">
            <a:alphaModFix/>
          </a:blip>
          <a:srcRect l="3194" r="13908"/>
          <a:stretch/>
        </p:blipFill>
        <p:spPr>
          <a:xfrm>
            <a:off x="4074406" y="1"/>
            <a:ext cx="3975445" cy="3189088"/>
          </a:xfrm>
          <a:custGeom>
            <a:avLst/>
            <a:gdLst/>
            <a:ahLst/>
            <a:cxnLst/>
            <a:rect l="l" t="t" r="r" b="b"/>
            <a:pathLst>
              <a:path w="4215670" h="3381796">
                <a:moveTo>
                  <a:pt x="431362" y="0"/>
                </a:moveTo>
                <a:lnTo>
                  <a:pt x="3784309" y="0"/>
                </a:lnTo>
                <a:lnTo>
                  <a:pt x="3855685" y="95451"/>
                </a:lnTo>
                <a:cubicBezTo>
                  <a:pt x="4082961" y="431863"/>
                  <a:pt x="4215670" y="837414"/>
                  <a:pt x="4215670" y="1273961"/>
                </a:cubicBezTo>
                <a:cubicBezTo>
                  <a:pt x="4215670" y="2438087"/>
                  <a:pt x="3271960" y="3381796"/>
                  <a:pt x="2107836" y="3381796"/>
                </a:cubicBezTo>
                <a:cubicBezTo>
                  <a:pt x="943711" y="3381796"/>
                  <a:pt x="0" y="2438087"/>
                  <a:pt x="0" y="1273961"/>
                </a:cubicBezTo>
                <a:cubicBezTo>
                  <a:pt x="0" y="837414"/>
                  <a:pt x="132710" y="431863"/>
                  <a:pt x="359986" y="95451"/>
                </a:cubicBezTo>
                <a:close/>
              </a:path>
            </a:pathLst>
          </a:custGeom>
          <a:effectLst>
            <a:softEdge rad="0"/>
          </a:effectLst>
        </p:spPr>
      </p:pic>
      <p:grpSp>
        <p:nvGrpSpPr>
          <p:cNvPr id="37" name="Group 36">
            <a:extLst>
              <a:ext uri="{FF2B5EF4-FFF2-40B4-BE49-F238E27FC236}">
                <a16:creationId xmlns:a16="http://schemas.microsoft.com/office/drawing/2014/main" id="{19A5CE6D-B0CD-44A3-A50A-64467EB071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31051" y="0"/>
            <a:ext cx="4181070" cy="3274319"/>
            <a:chOff x="3901945" y="8190"/>
            <a:chExt cx="4337554" cy="3396866"/>
          </a:xfrm>
        </p:grpSpPr>
        <p:sp>
          <p:nvSpPr>
            <p:cNvPr id="38" name="Freeform: Shape 37">
              <a:extLst>
                <a:ext uri="{FF2B5EF4-FFF2-40B4-BE49-F238E27FC236}">
                  <a16:creationId xmlns:a16="http://schemas.microsoft.com/office/drawing/2014/main" id="{3B81239D-E5B6-4FF4-88B8-790269C5F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804" y="8191"/>
              <a:ext cx="4113464" cy="3186653"/>
            </a:xfrm>
            <a:custGeom>
              <a:avLst/>
              <a:gdLst>
                <a:gd name="connsiteX0" fmla="*/ 531280 w 4113464"/>
                <a:gd name="connsiteY0" fmla="*/ 0 h 3186653"/>
                <a:gd name="connsiteX1" fmla="*/ 785823 w 4113464"/>
                <a:gd name="connsiteY1" fmla="*/ 0 h 3186653"/>
                <a:gd name="connsiteX2" fmla="*/ 733553 w 4113464"/>
                <a:gd name="connsiteY2" fmla="*/ 43575 h 3186653"/>
                <a:gd name="connsiteX3" fmla="*/ 489421 w 4113464"/>
                <a:gd name="connsiteY3" fmla="*/ 305636 h 3186653"/>
                <a:gd name="connsiteX4" fmla="*/ 296400 w 4113464"/>
                <a:gd name="connsiteY4" fmla="*/ 606590 h 3186653"/>
                <a:gd name="connsiteX5" fmla="*/ 165405 w 4113464"/>
                <a:gd name="connsiteY5" fmla="*/ 939280 h 3186653"/>
                <a:gd name="connsiteX6" fmla="*/ 117765 w 4113464"/>
                <a:gd name="connsiteY6" fmla="*/ 1293947 h 3186653"/>
                <a:gd name="connsiteX7" fmla="*/ 137862 w 4113464"/>
                <a:gd name="connsiteY7" fmla="*/ 1467594 h 3186653"/>
                <a:gd name="connsiteX8" fmla="*/ 197214 w 4113464"/>
                <a:gd name="connsiteY8" fmla="*/ 1630036 h 3186653"/>
                <a:gd name="connsiteX9" fmla="*/ 238638 w 4113464"/>
                <a:gd name="connsiteY9" fmla="*/ 1706521 h 3186653"/>
                <a:gd name="connsiteX10" fmla="*/ 286206 w 4113464"/>
                <a:gd name="connsiteY10" fmla="*/ 1780549 h 3186653"/>
                <a:gd name="connsiteX11" fmla="*/ 396091 w 4113464"/>
                <a:gd name="connsiteY11" fmla="*/ 1923616 h 3186653"/>
                <a:gd name="connsiteX12" fmla="*/ 515012 w 4113464"/>
                <a:gd name="connsiteY12" fmla="*/ 2067767 h 3186653"/>
                <a:gd name="connsiteX13" fmla="*/ 574148 w 4113464"/>
                <a:gd name="connsiteY13" fmla="*/ 2143024 h 3186653"/>
                <a:gd name="connsiteX14" fmla="*/ 602559 w 4113464"/>
                <a:gd name="connsiteY14" fmla="*/ 2179965 h 3186653"/>
                <a:gd name="connsiteX15" fmla="*/ 630391 w 4113464"/>
                <a:gd name="connsiteY15" fmla="*/ 2215316 h 3186653"/>
                <a:gd name="connsiteX16" fmla="*/ 869535 w 4113464"/>
                <a:gd name="connsiteY16" fmla="*/ 2476581 h 3186653"/>
                <a:gd name="connsiteX17" fmla="*/ 996698 w 4113464"/>
                <a:gd name="connsiteY17" fmla="*/ 2594129 h 3186653"/>
                <a:gd name="connsiteX18" fmla="*/ 1129861 w 4113464"/>
                <a:gd name="connsiteY18" fmla="*/ 2702496 h 3186653"/>
                <a:gd name="connsiteX19" fmla="*/ 1427345 w 4113464"/>
                <a:gd name="connsiteY19" fmla="*/ 2873901 h 3186653"/>
                <a:gd name="connsiteX20" fmla="*/ 1593762 w 4113464"/>
                <a:gd name="connsiteY20" fmla="*/ 2922338 h 3186653"/>
                <a:gd name="connsiteX21" fmla="*/ 1636415 w 4113464"/>
                <a:gd name="connsiteY21" fmla="*/ 2930868 h 3186653"/>
                <a:gd name="connsiteX22" fmla="*/ 1679429 w 4113464"/>
                <a:gd name="connsiteY22" fmla="*/ 2938025 h 3186653"/>
                <a:gd name="connsiteX23" fmla="*/ 1766252 w 4113464"/>
                <a:gd name="connsiteY23" fmla="*/ 2948290 h 3186653"/>
                <a:gd name="connsiteX24" fmla="*/ 1809917 w 4113464"/>
                <a:gd name="connsiteY24" fmla="*/ 2951616 h 3186653"/>
                <a:gd name="connsiteX25" fmla="*/ 1853726 w 4113464"/>
                <a:gd name="connsiteY25" fmla="*/ 2953929 h 3186653"/>
                <a:gd name="connsiteX26" fmla="*/ 1897680 w 4113464"/>
                <a:gd name="connsiteY26" fmla="*/ 2954942 h 3186653"/>
                <a:gd name="connsiteX27" fmla="*/ 1941706 w 4113464"/>
                <a:gd name="connsiteY27" fmla="*/ 2954725 h 3186653"/>
                <a:gd name="connsiteX28" fmla="*/ 1963755 w 4113464"/>
                <a:gd name="connsiteY28" fmla="*/ 2954507 h 3186653"/>
                <a:gd name="connsiteX29" fmla="*/ 1985009 w 4113464"/>
                <a:gd name="connsiteY29" fmla="*/ 2953568 h 3186653"/>
                <a:gd name="connsiteX30" fmla="*/ 2006191 w 4113464"/>
                <a:gd name="connsiteY30" fmla="*/ 2952483 h 3186653"/>
                <a:gd name="connsiteX31" fmla="*/ 2027301 w 4113464"/>
                <a:gd name="connsiteY31" fmla="*/ 2950749 h 3186653"/>
                <a:gd name="connsiteX32" fmla="*/ 2111015 w 4113464"/>
                <a:gd name="connsiteY32" fmla="*/ 2940411 h 3186653"/>
                <a:gd name="connsiteX33" fmla="*/ 2429898 w 4113464"/>
                <a:gd name="connsiteY33" fmla="*/ 2835731 h 3186653"/>
                <a:gd name="connsiteX34" fmla="*/ 2724490 w 4113464"/>
                <a:gd name="connsiteY34" fmla="*/ 2652180 h 3186653"/>
                <a:gd name="connsiteX35" fmla="*/ 2795915 w 4113464"/>
                <a:gd name="connsiteY35" fmla="*/ 2598250 h 3186653"/>
                <a:gd name="connsiteX36" fmla="*/ 2867340 w 4113464"/>
                <a:gd name="connsiteY36" fmla="*/ 2542512 h 3186653"/>
                <a:gd name="connsiteX37" fmla="*/ 3011998 w 4113464"/>
                <a:gd name="connsiteY37" fmla="*/ 2426844 h 3186653"/>
                <a:gd name="connsiteX38" fmla="*/ 3309337 w 4113464"/>
                <a:gd name="connsiteY38" fmla="*/ 2202954 h 3186653"/>
                <a:gd name="connsiteX39" fmla="*/ 3586362 w 4113464"/>
                <a:gd name="connsiteY39" fmla="*/ 1980293 h 3186653"/>
                <a:gd name="connsiteX40" fmla="*/ 3807866 w 4113464"/>
                <a:gd name="connsiteY40" fmla="*/ 1725100 h 3186653"/>
                <a:gd name="connsiteX41" fmla="*/ 3883340 w 4113464"/>
                <a:gd name="connsiteY41" fmla="*/ 1576756 h 3186653"/>
                <a:gd name="connsiteX42" fmla="*/ 3929318 w 4113464"/>
                <a:gd name="connsiteY42" fmla="*/ 1414676 h 3186653"/>
                <a:gd name="connsiteX43" fmla="*/ 3942041 w 4113464"/>
                <a:gd name="connsiteY43" fmla="*/ 1329660 h 3186653"/>
                <a:gd name="connsiteX44" fmla="*/ 3944138 w 4113464"/>
                <a:gd name="connsiteY44" fmla="*/ 1308117 h 3186653"/>
                <a:gd name="connsiteX45" fmla="*/ 3945728 w 4113464"/>
                <a:gd name="connsiteY45" fmla="*/ 1286140 h 3186653"/>
                <a:gd name="connsiteX46" fmla="*/ 3948042 w 4113464"/>
                <a:gd name="connsiteY46" fmla="*/ 1240740 h 3186653"/>
                <a:gd name="connsiteX47" fmla="*/ 3944066 w 4113464"/>
                <a:gd name="connsiteY47" fmla="*/ 1059213 h 3186653"/>
                <a:gd name="connsiteX48" fmla="*/ 3918546 w 4113464"/>
                <a:gd name="connsiteY48" fmla="*/ 879928 h 3186653"/>
                <a:gd name="connsiteX49" fmla="*/ 3875243 w 4113464"/>
                <a:gd name="connsiteY49" fmla="*/ 704980 h 3186653"/>
                <a:gd name="connsiteX50" fmla="*/ 3763406 w 4113464"/>
                <a:gd name="connsiteY50" fmla="*/ 365566 h 3186653"/>
                <a:gd name="connsiteX51" fmla="*/ 3687210 w 4113464"/>
                <a:gd name="connsiteY51" fmla="*/ 204426 h 3186653"/>
                <a:gd name="connsiteX52" fmla="*/ 3665016 w 4113464"/>
                <a:gd name="connsiteY52" fmla="*/ 165822 h 3186653"/>
                <a:gd name="connsiteX53" fmla="*/ 3641666 w 4113464"/>
                <a:gd name="connsiteY53" fmla="*/ 127940 h 3186653"/>
                <a:gd name="connsiteX54" fmla="*/ 3616942 w 4113464"/>
                <a:gd name="connsiteY54" fmla="*/ 90927 h 3186653"/>
                <a:gd name="connsiteX55" fmla="*/ 3591133 w 4113464"/>
                <a:gd name="connsiteY55" fmla="*/ 54708 h 3186653"/>
                <a:gd name="connsiteX56" fmla="*/ 3544762 w 4113464"/>
                <a:gd name="connsiteY56" fmla="*/ 0 h 3186653"/>
                <a:gd name="connsiteX57" fmla="*/ 3746698 w 4113464"/>
                <a:gd name="connsiteY57" fmla="*/ 0 h 3186653"/>
                <a:gd name="connsiteX58" fmla="*/ 3747647 w 4113464"/>
                <a:gd name="connsiteY58" fmla="*/ 1356 h 3186653"/>
                <a:gd name="connsiteX59" fmla="*/ 3774540 w 4113464"/>
                <a:gd name="connsiteY59" fmla="*/ 42129 h 3186653"/>
                <a:gd name="connsiteX60" fmla="*/ 3800637 w 4113464"/>
                <a:gd name="connsiteY60" fmla="*/ 83336 h 3186653"/>
                <a:gd name="connsiteX61" fmla="*/ 3825795 w 4113464"/>
                <a:gd name="connsiteY61" fmla="*/ 125121 h 3186653"/>
                <a:gd name="connsiteX62" fmla="*/ 3917679 w 4113464"/>
                <a:gd name="connsiteY62" fmla="*/ 297033 h 3186653"/>
                <a:gd name="connsiteX63" fmla="*/ 4043468 w 4113464"/>
                <a:gd name="connsiteY63" fmla="*/ 664279 h 3186653"/>
                <a:gd name="connsiteX64" fmla="*/ 4072963 w 4113464"/>
                <a:gd name="connsiteY64" fmla="*/ 855348 h 3186653"/>
                <a:gd name="connsiteX65" fmla="*/ 4092121 w 4113464"/>
                <a:gd name="connsiteY65" fmla="*/ 1046562 h 3186653"/>
                <a:gd name="connsiteX66" fmla="*/ 4107375 w 4113464"/>
                <a:gd name="connsiteY66" fmla="*/ 1237776 h 3186653"/>
                <a:gd name="connsiteX67" fmla="*/ 4110483 w 4113464"/>
                <a:gd name="connsiteY67" fmla="*/ 1285706 h 3186653"/>
                <a:gd name="connsiteX68" fmla="*/ 4111857 w 4113464"/>
                <a:gd name="connsiteY68" fmla="*/ 1310358 h 3186653"/>
                <a:gd name="connsiteX69" fmla="*/ 4112869 w 4113464"/>
                <a:gd name="connsiteY69" fmla="*/ 1335443 h 3186653"/>
                <a:gd name="connsiteX70" fmla="*/ 4111495 w 4113464"/>
                <a:gd name="connsiteY70" fmla="*/ 1436508 h 3186653"/>
                <a:gd name="connsiteX71" fmla="*/ 4008551 w 4113464"/>
                <a:gd name="connsiteY71" fmla="*/ 1833467 h 3186653"/>
                <a:gd name="connsiteX72" fmla="*/ 3779745 w 4113464"/>
                <a:gd name="connsiteY72" fmla="*/ 2170567 h 3186653"/>
                <a:gd name="connsiteX73" fmla="*/ 3640292 w 4113464"/>
                <a:gd name="connsiteY73" fmla="*/ 2311104 h 3186653"/>
                <a:gd name="connsiteX74" fmla="*/ 3494912 w 4113464"/>
                <a:gd name="connsiteY74" fmla="*/ 2438845 h 3186653"/>
                <a:gd name="connsiteX75" fmla="*/ 3199597 w 4113464"/>
                <a:gd name="connsiteY75" fmla="*/ 2669024 h 3186653"/>
                <a:gd name="connsiteX76" fmla="*/ 3125280 w 4113464"/>
                <a:gd name="connsiteY76" fmla="*/ 2725196 h 3186653"/>
                <a:gd name="connsiteX77" fmla="*/ 3048939 w 4113464"/>
                <a:gd name="connsiteY77" fmla="*/ 2781728 h 3186653"/>
                <a:gd name="connsiteX78" fmla="*/ 2970719 w 4113464"/>
                <a:gd name="connsiteY78" fmla="*/ 2837538 h 3186653"/>
                <a:gd name="connsiteX79" fmla="*/ 2890040 w 4113464"/>
                <a:gd name="connsiteY79" fmla="*/ 2891758 h 3186653"/>
                <a:gd name="connsiteX80" fmla="*/ 2720658 w 4113464"/>
                <a:gd name="connsiteY80" fmla="*/ 2993546 h 3186653"/>
                <a:gd name="connsiteX81" fmla="*/ 2538481 w 4113464"/>
                <a:gd name="connsiteY81" fmla="*/ 3080080 h 3186653"/>
                <a:gd name="connsiteX82" fmla="*/ 2142029 w 4113464"/>
                <a:gd name="connsiteY82" fmla="*/ 3179627 h 3186653"/>
                <a:gd name="connsiteX83" fmla="*/ 2039952 w 4113464"/>
                <a:gd name="connsiteY83" fmla="*/ 3186061 h 3186653"/>
                <a:gd name="connsiteX84" fmla="*/ 2014433 w 4113464"/>
                <a:gd name="connsiteY84" fmla="*/ 3186639 h 3186653"/>
                <a:gd name="connsiteX85" fmla="*/ 1988985 w 4113464"/>
                <a:gd name="connsiteY85" fmla="*/ 3186494 h 3186653"/>
                <a:gd name="connsiteX86" fmla="*/ 1963611 w 4113464"/>
                <a:gd name="connsiteY86" fmla="*/ 3186205 h 3186653"/>
                <a:gd name="connsiteX87" fmla="*/ 1938959 w 4113464"/>
                <a:gd name="connsiteY87" fmla="*/ 3185266 h 3186653"/>
                <a:gd name="connsiteX88" fmla="*/ 1742034 w 4113464"/>
                <a:gd name="connsiteY88" fmla="*/ 3169578 h 3186653"/>
                <a:gd name="connsiteX89" fmla="*/ 1546338 w 4113464"/>
                <a:gd name="connsiteY89" fmla="*/ 3135022 h 3186653"/>
                <a:gd name="connsiteX90" fmla="*/ 1354112 w 4113464"/>
                <a:gd name="connsiteY90" fmla="*/ 3080875 h 3186653"/>
                <a:gd name="connsiteX91" fmla="*/ 986143 w 4113464"/>
                <a:gd name="connsiteY91" fmla="*/ 2918072 h 3186653"/>
                <a:gd name="connsiteX92" fmla="*/ 676008 w 4113464"/>
                <a:gd name="connsiteY92" fmla="*/ 2664614 h 3186653"/>
                <a:gd name="connsiteX93" fmla="*/ 550291 w 4113464"/>
                <a:gd name="connsiteY93" fmla="*/ 2512077 h 3186653"/>
                <a:gd name="connsiteX94" fmla="*/ 440479 w 4113464"/>
                <a:gd name="connsiteY94" fmla="*/ 2350575 h 3186653"/>
                <a:gd name="connsiteX95" fmla="*/ 414815 w 4113464"/>
                <a:gd name="connsiteY95" fmla="*/ 2309441 h 3186653"/>
                <a:gd name="connsiteX96" fmla="*/ 390308 w 4113464"/>
                <a:gd name="connsiteY96" fmla="*/ 2269536 h 3186653"/>
                <a:gd name="connsiteX97" fmla="*/ 341944 w 4113464"/>
                <a:gd name="connsiteY97" fmla="*/ 2192182 h 3186653"/>
                <a:gd name="connsiteX98" fmla="*/ 241746 w 4113464"/>
                <a:gd name="connsiteY98" fmla="*/ 2034151 h 3186653"/>
                <a:gd name="connsiteX99" fmla="*/ 143935 w 4113464"/>
                <a:gd name="connsiteY99" fmla="*/ 1867083 h 3186653"/>
                <a:gd name="connsiteX100" fmla="*/ 99836 w 4113464"/>
                <a:gd name="connsiteY100" fmla="*/ 1778524 h 3186653"/>
                <a:gd name="connsiteX101" fmla="*/ 62388 w 4113464"/>
                <a:gd name="connsiteY101" fmla="*/ 1685845 h 3186653"/>
                <a:gd name="connsiteX102" fmla="*/ 33688 w 4113464"/>
                <a:gd name="connsiteY102" fmla="*/ 1589696 h 3186653"/>
                <a:gd name="connsiteX103" fmla="*/ 22989 w 4113464"/>
                <a:gd name="connsiteY103" fmla="*/ 1540682 h 3186653"/>
                <a:gd name="connsiteX104" fmla="*/ 18290 w 4113464"/>
                <a:gd name="connsiteY104" fmla="*/ 1516102 h 3186653"/>
                <a:gd name="connsiteX105" fmla="*/ 14386 w 4113464"/>
                <a:gd name="connsiteY105" fmla="*/ 1491451 h 3186653"/>
                <a:gd name="connsiteX106" fmla="*/ 0 w 4113464"/>
                <a:gd name="connsiteY106" fmla="*/ 1293947 h 3186653"/>
                <a:gd name="connsiteX107" fmla="*/ 40122 w 4113464"/>
                <a:gd name="connsiteY107" fmla="*/ 909134 h 3186653"/>
                <a:gd name="connsiteX108" fmla="*/ 160706 w 4113464"/>
                <a:gd name="connsiteY108" fmla="*/ 540442 h 3186653"/>
                <a:gd name="connsiteX109" fmla="*/ 479161 w 4113464"/>
                <a:gd name="connsiteY109" fmla="*/ 54765 h 3186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113464" h="3186653">
                  <a:moveTo>
                    <a:pt x="531280" y="0"/>
                  </a:moveTo>
                  <a:lnTo>
                    <a:pt x="785823" y="0"/>
                  </a:lnTo>
                  <a:lnTo>
                    <a:pt x="733553" y="43575"/>
                  </a:lnTo>
                  <a:cubicBezTo>
                    <a:pt x="644994" y="123892"/>
                    <a:pt x="562942" y="211511"/>
                    <a:pt x="489421" y="305636"/>
                  </a:cubicBezTo>
                  <a:cubicBezTo>
                    <a:pt x="415755" y="399616"/>
                    <a:pt x="350764" y="500392"/>
                    <a:pt x="296400" y="606590"/>
                  </a:cubicBezTo>
                  <a:cubicBezTo>
                    <a:pt x="242036" y="712715"/>
                    <a:pt x="196780" y="823829"/>
                    <a:pt x="165405" y="939280"/>
                  </a:cubicBezTo>
                  <a:cubicBezTo>
                    <a:pt x="134030" y="1054442"/>
                    <a:pt x="117692" y="1174159"/>
                    <a:pt x="117765" y="1293947"/>
                  </a:cubicBezTo>
                  <a:cubicBezTo>
                    <a:pt x="118415" y="1352794"/>
                    <a:pt x="124199" y="1411206"/>
                    <a:pt x="137862" y="1467594"/>
                  </a:cubicBezTo>
                  <a:cubicBezTo>
                    <a:pt x="151308" y="1524055"/>
                    <a:pt x="172201" y="1578057"/>
                    <a:pt x="197214" y="1630036"/>
                  </a:cubicBezTo>
                  <a:cubicBezTo>
                    <a:pt x="209865" y="1655989"/>
                    <a:pt x="223890" y="1681435"/>
                    <a:pt x="238638" y="1706521"/>
                  </a:cubicBezTo>
                  <a:cubicBezTo>
                    <a:pt x="253602" y="1731534"/>
                    <a:pt x="269579" y="1756186"/>
                    <a:pt x="286206" y="1780549"/>
                  </a:cubicBezTo>
                  <a:cubicBezTo>
                    <a:pt x="319895" y="1829129"/>
                    <a:pt x="357342" y="1876264"/>
                    <a:pt x="396091" y="1923616"/>
                  </a:cubicBezTo>
                  <a:cubicBezTo>
                    <a:pt x="434840" y="1971039"/>
                    <a:pt x="475324" y="2018463"/>
                    <a:pt x="515012" y="2067767"/>
                  </a:cubicBezTo>
                  <a:cubicBezTo>
                    <a:pt x="534893" y="2092346"/>
                    <a:pt x="554556" y="2117504"/>
                    <a:pt x="574148" y="2143024"/>
                  </a:cubicBezTo>
                  <a:lnTo>
                    <a:pt x="602559" y="2179965"/>
                  </a:lnTo>
                  <a:cubicBezTo>
                    <a:pt x="611884" y="2191749"/>
                    <a:pt x="620776" y="2203822"/>
                    <a:pt x="630391" y="2215316"/>
                  </a:cubicBezTo>
                  <a:cubicBezTo>
                    <a:pt x="705431" y="2308863"/>
                    <a:pt x="786832" y="2394963"/>
                    <a:pt x="869535" y="2476581"/>
                  </a:cubicBezTo>
                  <a:cubicBezTo>
                    <a:pt x="911103" y="2517210"/>
                    <a:pt x="953394" y="2556465"/>
                    <a:pt x="996698" y="2594129"/>
                  </a:cubicBezTo>
                  <a:cubicBezTo>
                    <a:pt x="1040001" y="2631794"/>
                    <a:pt x="1084099" y="2668229"/>
                    <a:pt x="1129861" y="2702496"/>
                  </a:cubicBezTo>
                  <a:cubicBezTo>
                    <a:pt x="1221021" y="2771174"/>
                    <a:pt x="1319339" y="2832550"/>
                    <a:pt x="1427345" y="2873901"/>
                  </a:cubicBezTo>
                  <a:cubicBezTo>
                    <a:pt x="1481202" y="2894577"/>
                    <a:pt x="1537012" y="2910409"/>
                    <a:pt x="1593762" y="2922338"/>
                  </a:cubicBezTo>
                  <a:cubicBezTo>
                    <a:pt x="1608004" y="2925157"/>
                    <a:pt x="1622101" y="2928410"/>
                    <a:pt x="1636415" y="2930868"/>
                  </a:cubicBezTo>
                  <a:lnTo>
                    <a:pt x="1679429" y="2938025"/>
                  </a:lnTo>
                  <a:cubicBezTo>
                    <a:pt x="1708273" y="2941856"/>
                    <a:pt x="1737118" y="2945905"/>
                    <a:pt x="1766252" y="2948290"/>
                  </a:cubicBezTo>
                  <a:cubicBezTo>
                    <a:pt x="1780783" y="2949664"/>
                    <a:pt x="1795314" y="2950965"/>
                    <a:pt x="1809917" y="2951616"/>
                  </a:cubicBezTo>
                  <a:cubicBezTo>
                    <a:pt x="1824520" y="2952339"/>
                    <a:pt x="1839051" y="2953496"/>
                    <a:pt x="1853726" y="2953929"/>
                  </a:cubicBezTo>
                  <a:lnTo>
                    <a:pt x="1897680" y="2954942"/>
                  </a:lnTo>
                  <a:cubicBezTo>
                    <a:pt x="1912283" y="2955303"/>
                    <a:pt x="1927031" y="2954797"/>
                    <a:pt x="1941706" y="2954725"/>
                  </a:cubicBezTo>
                  <a:lnTo>
                    <a:pt x="1963755" y="2954507"/>
                  </a:lnTo>
                  <a:cubicBezTo>
                    <a:pt x="1970912" y="2954291"/>
                    <a:pt x="1977925" y="2953857"/>
                    <a:pt x="1985009" y="2953568"/>
                  </a:cubicBezTo>
                  <a:cubicBezTo>
                    <a:pt x="1992094" y="2953206"/>
                    <a:pt x="1999179" y="2952990"/>
                    <a:pt x="2006191" y="2952483"/>
                  </a:cubicBezTo>
                  <a:lnTo>
                    <a:pt x="2027301" y="2950749"/>
                  </a:lnTo>
                  <a:cubicBezTo>
                    <a:pt x="2055422" y="2948507"/>
                    <a:pt x="2083327" y="2944748"/>
                    <a:pt x="2111015" y="2940411"/>
                  </a:cubicBezTo>
                  <a:cubicBezTo>
                    <a:pt x="2221840" y="2922048"/>
                    <a:pt x="2328399" y="2886119"/>
                    <a:pt x="2429898" y="2835731"/>
                  </a:cubicBezTo>
                  <a:cubicBezTo>
                    <a:pt x="2531758" y="2785922"/>
                    <a:pt x="2628703" y="2722159"/>
                    <a:pt x="2724490" y="2652180"/>
                  </a:cubicBezTo>
                  <a:cubicBezTo>
                    <a:pt x="2748419" y="2634758"/>
                    <a:pt x="2772203" y="2616612"/>
                    <a:pt x="2795915" y="2598250"/>
                  </a:cubicBezTo>
                  <a:cubicBezTo>
                    <a:pt x="2819772" y="2579960"/>
                    <a:pt x="2843556" y="2561381"/>
                    <a:pt x="2867340" y="2542512"/>
                  </a:cubicBezTo>
                  <a:lnTo>
                    <a:pt x="3011998" y="2426844"/>
                  </a:lnTo>
                  <a:cubicBezTo>
                    <a:pt x="3111255" y="2348118"/>
                    <a:pt x="3211453" y="2274813"/>
                    <a:pt x="3309337" y="2202954"/>
                  </a:cubicBezTo>
                  <a:cubicBezTo>
                    <a:pt x="3407149" y="2131095"/>
                    <a:pt x="3501274" y="2058514"/>
                    <a:pt x="3586362" y="1980293"/>
                  </a:cubicBezTo>
                  <a:cubicBezTo>
                    <a:pt x="3671450" y="1902217"/>
                    <a:pt x="3748297" y="1819008"/>
                    <a:pt x="3807866" y="1725100"/>
                  </a:cubicBezTo>
                  <a:cubicBezTo>
                    <a:pt x="3837651" y="1678182"/>
                    <a:pt x="3863098" y="1628734"/>
                    <a:pt x="3883340" y="1576756"/>
                  </a:cubicBezTo>
                  <a:cubicBezTo>
                    <a:pt x="3903726" y="1524850"/>
                    <a:pt x="3918402" y="1470486"/>
                    <a:pt x="3929318" y="1414676"/>
                  </a:cubicBezTo>
                  <a:cubicBezTo>
                    <a:pt x="3934740" y="1386771"/>
                    <a:pt x="3939078" y="1358360"/>
                    <a:pt x="3942041" y="1329660"/>
                  </a:cubicBezTo>
                  <a:cubicBezTo>
                    <a:pt x="3942909" y="1322503"/>
                    <a:pt x="3943487" y="1315274"/>
                    <a:pt x="3944138" y="1308117"/>
                  </a:cubicBezTo>
                  <a:cubicBezTo>
                    <a:pt x="3944716" y="1300887"/>
                    <a:pt x="3945439" y="1293803"/>
                    <a:pt x="3945728" y="1286140"/>
                  </a:cubicBezTo>
                  <a:lnTo>
                    <a:pt x="3948042" y="1240740"/>
                  </a:lnTo>
                  <a:cubicBezTo>
                    <a:pt x="3950138" y="1180159"/>
                    <a:pt x="3948837" y="1119505"/>
                    <a:pt x="3944066" y="1059213"/>
                  </a:cubicBezTo>
                  <a:cubicBezTo>
                    <a:pt x="3939439" y="998849"/>
                    <a:pt x="3930547" y="938991"/>
                    <a:pt x="3918546" y="879928"/>
                  </a:cubicBezTo>
                  <a:cubicBezTo>
                    <a:pt x="3906401" y="820865"/>
                    <a:pt x="3891220" y="762597"/>
                    <a:pt x="3875243" y="704980"/>
                  </a:cubicBezTo>
                  <a:cubicBezTo>
                    <a:pt x="3843362" y="589673"/>
                    <a:pt x="3808155" y="475885"/>
                    <a:pt x="3763406" y="365566"/>
                  </a:cubicBezTo>
                  <a:cubicBezTo>
                    <a:pt x="3740996" y="310479"/>
                    <a:pt x="3715982" y="256404"/>
                    <a:pt x="3687210" y="204426"/>
                  </a:cubicBezTo>
                  <a:cubicBezTo>
                    <a:pt x="3680198" y="191341"/>
                    <a:pt x="3672463" y="178618"/>
                    <a:pt x="3665016" y="165822"/>
                  </a:cubicBezTo>
                  <a:cubicBezTo>
                    <a:pt x="3657353" y="153098"/>
                    <a:pt x="3649401" y="140592"/>
                    <a:pt x="3641666" y="127940"/>
                  </a:cubicBezTo>
                  <a:lnTo>
                    <a:pt x="3616942" y="90927"/>
                  </a:lnTo>
                  <a:lnTo>
                    <a:pt x="3591133" y="54708"/>
                  </a:lnTo>
                  <a:lnTo>
                    <a:pt x="3544762" y="0"/>
                  </a:lnTo>
                  <a:lnTo>
                    <a:pt x="3746698" y="0"/>
                  </a:lnTo>
                  <a:lnTo>
                    <a:pt x="3747647" y="1356"/>
                  </a:lnTo>
                  <a:lnTo>
                    <a:pt x="3774540" y="42129"/>
                  </a:lnTo>
                  <a:cubicBezTo>
                    <a:pt x="3783215" y="55865"/>
                    <a:pt x="3792107" y="69528"/>
                    <a:pt x="3800637" y="83336"/>
                  </a:cubicBezTo>
                  <a:lnTo>
                    <a:pt x="3825795" y="125121"/>
                  </a:lnTo>
                  <a:cubicBezTo>
                    <a:pt x="3858688" y="181220"/>
                    <a:pt x="3889702" y="238403"/>
                    <a:pt x="3917679" y="297033"/>
                  </a:cubicBezTo>
                  <a:cubicBezTo>
                    <a:pt x="3973778" y="414291"/>
                    <a:pt x="4017009" y="537695"/>
                    <a:pt x="4043468" y="664279"/>
                  </a:cubicBezTo>
                  <a:cubicBezTo>
                    <a:pt x="4056625" y="727607"/>
                    <a:pt x="4065806" y="791442"/>
                    <a:pt x="4072963" y="855348"/>
                  </a:cubicBezTo>
                  <a:cubicBezTo>
                    <a:pt x="4080265" y="919183"/>
                    <a:pt x="4086121" y="982945"/>
                    <a:pt x="4092121" y="1046562"/>
                  </a:cubicBezTo>
                  <a:cubicBezTo>
                    <a:pt x="4097832" y="1110252"/>
                    <a:pt x="4102892" y="1173942"/>
                    <a:pt x="4107375" y="1237776"/>
                  </a:cubicBezTo>
                  <a:lnTo>
                    <a:pt x="4110483" y="1285706"/>
                  </a:lnTo>
                  <a:cubicBezTo>
                    <a:pt x="4111062" y="1293586"/>
                    <a:pt x="4111423" y="1302044"/>
                    <a:pt x="4111857" y="1310358"/>
                  </a:cubicBezTo>
                  <a:cubicBezTo>
                    <a:pt x="4112290" y="1318671"/>
                    <a:pt x="4112724" y="1327057"/>
                    <a:pt x="4112869" y="1335443"/>
                  </a:cubicBezTo>
                  <a:cubicBezTo>
                    <a:pt x="4113953" y="1368915"/>
                    <a:pt x="4113592" y="1402675"/>
                    <a:pt x="4111495" y="1436508"/>
                  </a:cubicBezTo>
                  <a:cubicBezTo>
                    <a:pt x="4103688" y="1571912"/>
                    <a:pt x="4067325" y="1708328"/>
                    <a:pt x="4008551" y="1833467"/>
                  </a:cubicBezTo>
                  <a:cubicBezTo>
                    <a:pt x="3949922" y="1958967"/>
                    <a:pt x="3869098" y="2071598"/>
                    <a:pt x="3779745" y="2170567"/>
                  </a:cubicBezTo>
                  <a:cubicBezTo>
                    <a:pt x="3735068" y="2220232"/>
                    <a:pt x="3688150" y="2266788"/>
                    <a:pt x="3640292" y="2311104"/>
                  </a:cubicBezTo>
                  <a:cubicBezTo>
                    <a:pt x="3592435" y="2355419"/>
                    <a:pt x="3543926" y="2398072"/>
                    <a:pt x="3494912" y="2438845"/>
                  </a:cubicBezTo>
                  <a:cubicBezTo>
                    <a:pt x="3397100" y="2520752"/>
                    <a:pt x="3297120" y="2595430"/>
                    <a:pt x="3199597" y="2669024"/>
                  </a:cubicBezTo>
                  <a:lnTo>
                    <a:pt x="3125280" y="2725196"/>
                  </a:lnTo>
                  <a:cubicBezTo>
                    <a:pt x="3100122" y="2744064"/>
                    <a:pt x="3074748" y="2763077"/>
                    <a:pt x="3048939" y="2781728"/>
                  </a:cubicBezTo>
                  <a:cubicBezTo>
                    <a:pt x="3023203" y="2800452"/>
                    <a:pt x="2997178" y="2819104"/>
                    <a:pt x="2970719" y="2837538"/>
                  </a:cubicBezTo>
                  <a:cubicBezTo>
                    <a:pt x="2944187" y="2855828"/>
                    <a:pt x="2917439" y="2873974"/>
                    <a:pt x="2890040" y="2891758"/>
                  </a:cubicBezTo>
                  <a:cubicBezTo>
                    <a:pt x="2835531" y="2927398"/>
                    <a:pt x="2779288" y="2961954"/>
                    <a:pt x="2720658" y="2993546"/>
                  </a:cubicBezTo>
                  <a:cubicBezTo>
                    <a:pt x="2662102" y="3025282"/>
                    <a:pt x="2601520" y="3054778"/>
                    <a:pt x="2538481" y="3080080"/>
                  </a:cubicBezTo>
                  <a:cubicBezTo>
                    <a:pt x="2412981" y="3131408"/>
                    <a:pt x="2278156" y="3166036"/>
                    <a:pt x="2142029" y="3179627"/>
                  </a:cubicBezTo>
                  <a:cubicBezTo>
                    <a:pt x="2107979" y="3182880"/>
                    <a:pt x="2073929" y="3185338"/>
                    <a:pt x="2039952" y="3186061"/>
                  </a:cubicBezTo>
                  <a:lnTo>
                    <a:pt x="2014433" y="3186639"/>
                  </a:lnTo>
                  <a:cubicBezTo>
                    <a:pt x="2005974" y="3186712"/>
                    <a:pt x="1997444" y="3186494"/>
                    <a:pt x="1988985" y="3186494"/>
                  </a:cubicBezTo>
                  <a:lnTo>
                    <a:pt x="1963611" y="3186205"/>
                  </a:lnTo>
                  <a:lnTo>
                    <a:pt x="1938959" y="3185266"/>
                  </a:lnTo>
                  <a:cubicBezTo>
                    <a:pt x="1873317" y="3183169"/>
                    <a:pt x="1807531" y="3177964"/>
                    <a:pt x="1742034" y="3169578"/>
                  </a:cubicBezTo>
                  <a:cubicBezTo>
                    <a:pt x="1676465" y="3161626"/>
                    <a:pt x="1611040" y="3150203"/>
                    <a:pt x="1546338" y="3135022"/>
                  </a:cubicBezTo>
                  <a:cubicBezTo>
                    <a:pt x="1481708" y="3119696"/>
                    <a:pt x="1417585" y="3101551"/>
                    <a:pt x="1354112" y="3080875"/>
                  </a:cubicBezTo>
                  <a:cubicBezTo>
                    <a:pt x="1227383" y="3039162"/>
                    <a:pt x="1102100" y="2987256"/>
                    <a:pt x="986143" y="2918072"/>
                  </a:cubicBezTo>
                  <a:cubicBezTo>
                    <a:pt x="870113" y="2849033"/>
                    <a:pt x="766518" y="2761487"/>
                    <a:pt x="676008" y="2664614"/>
                  </a:cubicBezTo>
                  <a:cubicBezTo>
                    <a:pt x="630536" y="2616251"/>
                    <a:pt x="589184" y="2564778"/>
                    <a:pt x="550291" y="2512077"/>
                  </a:cubicBezTo>
                  <a:cubicBezTo>
                    <a:pt x="511615" y="2459159"/>
                    <a:pt x="474818" y="2405446"/>
                    <a:pt x="440479" y="2350575"/>
                  </a:cubicBezTo>
                  <a:cubicBezTo>
                    <a:pt x="431659" y="2336984"/>
                    <a:pt x="423345" y="2323177"/>
                    <a:pt x="414815" y="2309441"/>
                  </a:cubicBezTo>
                  <a:lnTo>
                    <a:pt x="390308" y="2269536"/>
                  </a:lnTo>
                  <a:cubicBezTo>
                    <a:pt x="374620" y="2243727"/>
                    <a:pt x="358354" y="2218135"/>
                    <a:pt x="341944" y="2192182"/>
                  </a:cubicBezTo>
                  <a:lnTo>
                    <a:pt x="241746" y="2034151"/>
                  </a:lnTo>
                  <a:cubicBezTo>
                    <a:pt x="208130" y="1980293"/>
                    <a:pt x="174948" y="1924845"/>
                    <a:pt x="143935" y="1867083"/>
                  </a:cubicBezTo>
                  <a:cubicBezTo>
                    <a:pt x="128464" y="1838166"/>
                    <a:pt x="113499" y="1808743"/>
                    <a:pt x="99836" y="1778524"/>
                  </a:cubicBezTo>
                  <a:cubicBezTo>
                    <a:pt x="86245" y="1748234"/>
                    <a:pt x="73594" y="1717365"/>
                    <a:pt x="62388" y="1685845"/>
                  </a:cubicBezTo>
                  <a:cubicBezTo>
                    <a:pt x="51400" y="1654253"/>
                    <a:pt x="41641" y="1622228"/>
                    <a:pt x="33688" y="1589696"/>
                  </a:cubicBezTo>
                  <a:cubicBezTo>
                    <a:pt x="29929" y="1573430"/>
                    <a:pt x="26098" y="1557092"/>
                    <a:pt x="22989" y="1540682"/>
                  </a:cubicBezTo>
                  <a:lnTo>
                    <a:pt x="18290" y="1516102"/>
                  </a:lnTo>
                  <a:lnTo>
                    <a:pt x="14386" y="1491451"/>
                  </a:lnTo>
                  <a:cubicBezTo>
                    <a:pt x="4265" y="1425592"/>
                    <a:pt x="0" y="1359517"/>
                    <a:pt x="0" y="1293947"/>
                  </a:cubicBezTo>
                  <a:cubicBezTo>
                    <a:pt x="361" y="1164905"/>
                    <a:pt x="13808" y="1035863"/>
                    <a:pt x="40122" y="909134"/>
                  </a:cubicBezTo>
                  <a:cubicBezTo>
                    <a:pt x="66365" y="782477"/>
                    <a:pt x="106559" y="658279"/>
                    <a:pt x="160706" y="540442"/>
                  </a:cubicBezTo>
                  <a:cubicBezTo>
                    <a:pt x="242307" y="363687"/>
                    <a:pt x="351397" y="200879"/>
                    <a:pt x="479161" y="54765"/>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572A5E24-E894-4881-89D8-70125546BA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7490" y="8190"/>
              <a:ext cx="4091759" cy="3148976"/>
            </a:xfrm>
            <a:custGeom>
              <a:avLst/>
              <a:gdLst>
                <a:gd name="connsiteX0" fmla="*/ 565922 w 4091759"/>
                <a:gd name="connsiteY0" fmla="*/ 0 h 3148976"/>
                <a:gd name="connsiteX1" fmla="*/ 1126669 w 4091759"/>
                <a:gd name="connsiteY1" fmla="*/ 0 h 3148976"/>
                <a:gd name="connsiteX2" fmla="*/ 1097005 w 4091759"/>
                <a:gd name="connsiteY2" fmla="*/ 19379 h 3148976"/>
                <a:gd name="connsiteX3" fmla="*/ 953756 w 4091759"/>
                <a:gd name="connsiteY3" fmla="*/ 131556 h 3148976"/>
                <a:gd name="connsiteX4" fmla="*/ 519133 w 4091759"/>
                <a:gd name="connsiteY4" fmla="*/ 670497 h 3148976"/>
                <a:gd name="connsiteX5" fmla="*/ 361535 w 4091759"/>
                <a:gd name="connsiteY5" fmla="*/ 1297708 h 3148976"/>
                <a:gd name="connsiteX6" fmla="*/ 622367 w 4091759"/>
                <a:gd name="connsiteY6" fmla="*/ 1880096 h 3148976"/>
                <a:gd name="connsiteX7" fmla="*/ 753795 w 4091759"/>
                <a:gd name="connsiteY7" fmla="*/ 2064949 h 3148976"/>
                <a:gd name="connsiteX8" fmla="*/ 1987034 w 4091759"/>
                <a:gd name="connsiteY8" fmla="*/ 2787513 h 3148976"/>
                <a:gd name="connsiteX9" fmla="*/ 2923222 w 4091759"/>
                <a:gd name="connsiteY9" fmla="*/ 2342986 h 3148976"/>
                <a:gd name="connsiteX10" fmla="*/ 3037155 w 4091759"/>
                <a:gd name="connsiteY10" fmla="*/ 2254717 h 3148976"/>
                <a:gd name="connsiteX11" fmla="*/ 3555349 w 4091759"/>
                <a:gd name="connsiteY11" fmla="*/ 1793273 h 3148976"/>
                <a:gd name="connsiteX12" fmla="*/ 3730369 w 4091759"/>
                <a:gd name="connsiteY12" fmla="*/ 1297708 h 3148976"/>
                <a:gd name="connsiteX13" fmla="*/ 3337459 w 4091759"/>
                <a:gd name="connsiteY13" fmla="*/ 89337 h 3148976"/>
                <a:gd name="connsiteX14" fmla="*/ 3254099 w 4091759"/>
                <a:gd name="connsiteY14" fmla="*/ 0 h 3148976"/>
                <a:gd name="connsiteX15" fmla="*/ 3722351 w 4091759"/>
                <a:gd name="connsiteY15" fmla="*/ 0 h 3148976"/>
                <a:gd name="connsiteX16" fmla="*/ 3723651 w 4091759"/>
                <a:gd name="connsiteY16" fmla="*/ 1720 h 3148976"/>
                <a:gd name="connsiteX17" fmla="*/ 4091759 w 4091759"/>
                <a:gd name="connsiteY17" fmla="*/ 1297708 h 3148976"/>
                <a:gd name="connsiteX18" fmla="*/ 3145739 w 4091759"/>
                <a:gd name="connsiteY18" fmla="*/ 2627818 h 3148976"/>
                <a:gd name="connsiteX19" fmla="*/ 1986961 w 4091759"/>
                <a:gd name="connsiteY19" fmla="*/ 3148976 h 3148976"/>
                <a:gd name="connsiteX20" fmla="*/ 454648 w 4091759"/>
                <a:gd name="connsiteY20" fmla="*/ 2267874 h 3148976"/>
                <a:gd name="connsiteX21" fmla="*/ 0 w 4091759"/>
                <a:gd name="connsiteY21" fmla="*/ 1297708 h 3148976"/>
                <a:gd name="connsiteX22" fmla="*/ 564086 w 4091759"/>
                <a:gd name="connsiteY22" fmla="*/ 1720 h 3148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91759" h="3148976">
                  <a:moveTo>
                    <a:pt x="565922" y="0"/>
                  </a:moveTo>
                  <a:lnTo>
                    <a:pt x="1126669" y="0"/>
                  </a:lnTo>
                  <a:lnTo>
                    <a:pt x="1097005" y="19379"/>
                  </a:lnTo>
                  <a:cubicBezTo>
                    <a:pt x="1047353" y="54908"/>
                    <a:pt x="999481" y="92374"/>
                    <a:pt x="953756" y="131556"/>
                  </a:cubicBezTo>
                  <a:cubicBezTo>
                    <a:pt x="767675" y="290961"/>
                    <a:pt x="621427" y="472343"/>
                    <a:pt x="519133" y="670497"/>
                  </a:cubicBezTo>
                  <a:cubicBezTo>
                    <a:pt x="414598" y="873061"/>
                    <a:pt x="361535" y="1084083"/>
                    <a:pt x="361535" y="1297708"/>
                  </a:cubicBezTo>
                  <a:cubicBezTo>
                    <a:pt x="361535" y="1512850"/>
                    <a:pt x="446190" y="1638495"/>
                    <a:pt x="622367" y="1880096"/>
                  </a:cubicBezTo>
                  <a:cubicBezTo>
                    <a:pt x="664875" y="1938364"/>
                    <a:pt x="708829" y="1998656"/>
                    <a:pt x="753795" y="2064949"/>
                  </a:cubicBezTo>
                  <a:cubicBezTo>
                    <a:pt x="1097401" y="2571430"/>
                    <a:pt x="1466238" y="2787513"/>
                    <a:pt x="1987034" y="2787513"/>
                  </a:cubicBezTo>
                  <a:cubicBezTo>
                    <a:pt x="2328833" y="2787513"/>
                    <a:pt x="2579616" y="2611480"/>
                    <a:pt x="2923222" y="2342986"/>
                  </a:cubicBezTo>
                  <a:cubicBezTo>
                    <a:pt x="2961610" y="2312984"/>
                    <a:pt x="2999997" y="2283344"/>
                    <a:pt x="3037155" y="2254717"/>
                  </a:cubicBezTo>
                  <a:cubicBezTo>
                    <a:pt x="3238562" y="2099360"/>
                    <a:pt x="3428764" y="1952606"/>
                    <a:pt x="3555349" y="1793273"/>
                  </a:cubicBezTo>
                  <a:cubicBezTo>
                    <a:pt x="3676366" y="1640953"/>
                    <a:pt x="3730369" y="1488126"/>
                    <a:pt x="3730369" y="1297708"/>
                  </a:cubicBezTo>
                  <a:cubicBezTo>
                    <a:pt x="3730369" y="820432"/>
                    <a:pt x="3590844" y="391303"/>
                    <a:pt x="3337459" y="89337"/>
                  </a:cubicBezTo>
                  <a:lnTo>
                    <a:pt x="3254099" y="0"/>
                  </a:lnTo>
                  <a:lnTo>
                    <a:pt x="3722351" y="0"/>
                  </a:lnTo>
                  <a:lnTo>
                    <a:pt x="3723651" y="1720"/>
                  </a:lnTo>
                  <a:cubicBezTo>
                    <a:pt x="3963059" y="353907"/>
                    <a:pt x="4091759" y="805418"/>
                    <a:pt x="4091759" y="1297708"/>
                  </a:cubicBezTo>
                  <a:cubicBezTo>
                    <a:pt x="4091759" y="1948702"/>
                    <a:pt x="3623014" y="2254861"/>
                    <a:pt x="3145739" y="2627818"/>
                  </a:cubicBezTo>
                  <a:cubicBezTo>
                    <a:pt x="2798084" y="2899494"/>
                    <a:pt x="2463153" y="3148976"/>
                    <a:pt x="1986961" y="3148976"/>
                  </a:cubicBezTo>
                  <a:cubicBezTo>
                    <a:pt x="1280807" y="3148976"/>
                    <a:pt x="822328" y="2809851"/>
                    <a:pt x="454648" y="2267874"/>
                  </a:cubicBezTo>
                  <a:cubicBezTo>
                    <a:pt x="234011" y="1942702"/>
                    <a:pt x="0" y="1719679"/>
                    <a:pt x="0" y="1297708"/>
                  </a:cubicBezTo>
                  <a:cubicBezTo>
                    <a:pt x="0" y="805418"/>
                    <a:pt x="220663" y="353907"/>
                    <a:pt x="564086" y="172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3194ADEA-34F6-4208-A525-B69BC90324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7490" y="8190"/>
              <a:ext cx="4091759" cy="3148976"/>
            </a:xfrm>
            <a:custGeom>
              <a:avLst/>
              <a:gdLst>
                <a:gd name="connsiteX0" fmla="*/ 565922 w 4091759"/>
                <a:gd name="connsiteY0" fmla="*/ 0 h 3148976"/>
                <a:gd name="connsiteX1" fmla="*/ 1258674 w 4091759"/>
                <a:gd name="connsiteY1" fmla="*/ 0 h 3148976"/>
                <a:gd name="connsiteX2" fmla="*/ 1139152 w 4091759"/>
                <a:gd name="connsiteY2" fmla="*/ 78064 h 3148976"/>
                <a:gd name="connsiteX3" fmla="*/ 1000746 w 4091759"/>
                <a:gd name="connsiteY3" fmla="*/ 186426 h 3148976"/>
                <a:gd name="connsiteX4" fmla="*/ 583329 w 4091759"/>
                <a:gd name="connsiteY4" fmla="*/ 703607 h 3148976"/>
                <a:gd name="connsiteX5" fmla="*/ 433755 w 4091759"/>
                <a:gd name="connsiteY5" fmla="*/ 1297708 h 3148976"/>
                <a:gd name="connsiteX6" fmla="*/ 680707 w 4091759"/>
                <a:gd name="connsiteY6" fmla="*/ 1837516 h 3148976"/>
                <a:gd name="connsiteX7" fmla="*/ 813581 w 4091759"/>
                <a:gd name="connsiteY7" fmla="*/ 2024392 h 3148976"/>
                <a:gd name="connsiteX8" fmla="*/ 1320496 w 4091759"/>
                <a:gd name="connsiteY8" fmla="*/ 2541863 h 3148976"/>
                <a:gd name="connsiteX9" fmla="*/ 1986961 w 4091759"/>
                <a:gd name="connsiteY9" fmla="*/ 2715220 h 3148976"/>
                <a:gd name="connsiteX10" fmla="*/ 2415656 w 4091759"/>
                <a:gd name="connsiteY10" fmla="*/ 2604829 h 3148976"/>
                <a:gd name="connsiteX11" fmla="*/ 2878618 w 4091759"/>
                <a:gd name="connsiteY11" fmla="*/ 2286092 h 3148976"/>
                <a:gd name="connsiteX12" fmla="*/ 2992912 w 4091759"/>
                <a:gd name="connsiteY12" fmla="*/ 2197533 h 3148976"/>
                <a:gd name="connsiteX13" fmla="*/ 3498671 w 4091759"/>
                <a:gd name="connsiteY13" fmla="*/ 1748307 h 3148976"/>
                <a:gd name="connsiteX14" fmla="*/ 3658004 w 4091759"/>
                <a:gd name="connsiteY14" fmla="*/ 1297708 h 3148976"/>
                <a:gd name="connsiteX15" fmla="*/ 3282010 w 4091759"/>
                <a:gd name="connsiteY15" fmla="*/ 135821 h 3148976"/>
                <a:gd name="connsiteX16" fmla="*/ 3189895 w 4091759"/>
                <a:gd name="connsiteY16" fmla="*/ 37067 h 3148976"/>
                <a:gd name="connsiteX17" fmla="*/ 3146993 w 4091759"/>
                <a:gd name="connsiteY17" fmla="*/ 0 h 3148976"/>
                <a:gd name="connsiteX18" fmla="*/ 3722351 w 4091759"/>
                <a:gd name="connsiteY18" fmla="*/ 0 h 3148976"/>
                <a:gd name="connsiteX19" fmla="*/ 3723651 w 4091759"/>
                <a:gd name="connsiteY19" fmla="*/ 1720 h 3148976"/>
                <a:gd name="connsiteX20" fmla="*/ 4091759 w 4091759"/>
                <a:gd name="connsiteY20" fmla="*/ 1297708 h 3148976"/>
                <a:gd name="connsiteX21" fmla="*/ 3145739 w 4091759"/>
                <a:gd name="connsiteY21" fmla="*/ 2627818 h 3148976"/>
                <a:gd name="connsiteX22" fmla="*/ 1986961 w 4091759"/>
                <a:gd name="connsiteY22" fmla="*/ 3148976 h 3148976"/>
                <a:gd name="connsiteX23" fmla="*/ 454648 w 4091759"/>
                <a:gd name="connsiteY23" fmla="*/ 2267874 h 3148976"/>
                <a:gd name="connsiteX24" fmla="*/ 0 w 4091759"/>
                <a:gd name="connsiteY24" fmla="*/ 1297708 h 3148976"/>
                <a:gd name="connsiteX25" fmla="*/ 564086 w 4091759"/>
                <a:gd name="connsiteY25" fmla="*/ 1720 h 3148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91759" h="3148976">
                  <a:moveTo>
                    <a:pt x="565922" y="0"/>
                  </a:moveTo>
                  <a:lnTo>
                    <a:pt x="1258674" y="0"/>
                  </a:lnTo>
                  <a:lnTo>
                    <a:pt x="1139152" y="78064"/>
                  </a:lnTo>
                  <a:cubicBezTo>
                    <a:pt x="1091171" y="112390"/>
                    <a:pt x="1044917" y="148581"/>
                    <a:pt x="1000746" y="186426"/>
                  </a:cubicBezTo>
                  <a:cubicBezTo>
                    <a:pt x="824280" y="337590"/>
                    <a:pt x="679984" y="516442"/>
                    <a:pt x="583329" y="703607"/>
                  </a:cubicBezTo>
                  <a:cubicBezTo>
                    <a:pt x="484071" y="895833"/>
                    <a:pt x="433755" y="1095722"/>
                    <a:pt x="433755" y="1297708"/>
                  </a:cubicBezTo>
                  <a:cubicBezTo>
                    <a:pt x="433755" y="1490729"/>
                    <a:pt x="509446" y="1602710"/>
                    <a:pt x="680707" y="1837516"/>
                  </a:cubicBezTo>
                  <a:cubicBezTo>
                    <a:pt x="723576" y="1896290"/>
                    <a:pt x="767892" y="1957088"/>
                    <a:pt x="813581" y="2024392"/>
                  </a:cubicBezTo>
                  <a:cubicBezTo>
                    <a:pt x="975154" y="2262524"/>
                    <a:pt x="1140921" y="2431833"/>
                    <a:pt x="1320496" y="2541863"/>
                  </a:cubicBezTo>
                  <a:cubicBezTo>
                    <a:pt x="1510842" y="2658543"/>
                    <a:pt x="1728877" y="2715220"/>
                    <a:pt x="1986961" y="2715220"/>
                  </a:cubicBezTo>
                  <a:cubicBezTo>
                    <a:pt x="2133426" y="2715220"/>
                    <a:pt x="2269625" y="2680158"/>
                    <a:pt x="2415656" y="2604829"/>
                  </a:cubicBezTo>
                  <a:cubicBezTo>
                    <a:pt x="2565591" y="2527476"/>
                    <a:pt x="2714008" y="2414700"/>
                    <a:pt x="2878618" y="2286092"/>
                  </a:cubicBezTo>
                  <a:cubicBezTo>
                    <a:pt x="2917222" y="2255945"/>
                    <a:pt x="2955682" y="2226233"/>
                    <a:pt x="2992912" y="2197533"/>
                  </a:cubicBezTo>
                  <a:cubicBezTo>
                    <a:pt x="3190705" y="2044923"/>
                    <a:pt x="3377509" y="1900772"/>
                    <a:pt x="3498671" y="1748307"/>
                  </a:cubicBezTo>
                  <a:cubicBezTo>
                    <a:pt x="3610363" y="1607770"/>
                    <a:pt x="3658004" y="1473017"/>
                    <a:pt x="3658004" y="1297708"/>
                  </a:cubicBezTo>
                  <a:cubicBezTo>
                    <a:pt x="3658004" y="837421"/>
                    <a:pt x="3524480" y="424775"/>
                    <a:pt x="3282010" y="135821"/>
                  </a:cubicBezTo>
                  <a:cubicBezTo>
                    <a:pt x="3252732" y="100940"/>
                    <a:pt x="3222007" y="68006"/>
                    <a:pt x="3189895" y="37067"/>
                  </a:cubicBezTo>
                  <a:lnTo>
                    <a:pt x="3146993" y="0"/>
                  </a:lnTo>
                  <a:lnTo>
                    <a:pt x="3722351" y="0"/>
                  </a:lnTo>
                  <a:lnTo>
                    <a:pt x="3723651" y="1720"/>
                  </a:lnTo>
                  <a:cubicBezTo>
                    <a:pt x="3963059" y="353907"/>
                    <a:pt x="4091759" y="805418"/>
                    <a:pt x="4091759" y="1297708"/>
                  </a:cubicBezTo>
                  <a:cubicBezTo>
                    <a:pt x="4091759" y="1948702"/>
                    <a:pt x="3623014" y="2254861"/>
                    <a:pt x="3145739" y="2627818"/>
                  </a:cubicBezTo>
                  <a:cubicBezTo>
                    <a:pt x="2798084" y="2899494"/>
                    <a:pt x="2463153" y="3148976"/>
                    <a:pt x="1986961" y="3148976"/>
                  </a:cubicBezTo>
                  <a:cubicBezTo>
                    <a:pt x="1280807" y="3148976"/>
                    <a:pt x="822328" y="2809851"/>
                    <a:pt x="454648" y="2267874"/>
                  </a:cubicBezTo>
                  <a:cubicBezTo>
                    <a:pt x="234011" y="1942702"/>
                    <a:pt x="0" y="1719679"/>
                    <a:pt x="0" y="1297708"/>
                  </a:cubicBezTo>
                  <a:cubicBezTo>
                    <a:pt x="0" y="805418"/>
                    <a:pt x="220663" y="353907"/>
                    <a:pt x="564086" y="172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1" name="Freeform: Shape 40">
              <a:extLst>
                <a:ext uri="{FF2B5EF4-FFF2-40B4-BE49-F238E27FC236}">
                  <a16:creationId xmlns:a16="http://schemas.microsoft.com/office/drawing/2014/main" id="{FBDED2AF-FE3B-46C2-A641-F3FE6F01B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01945" y="8190"/>
              <a:ext cx="4337554" cy="3396866"/>
            </a:xfrm>
            <a:custGeom>
              <a:avLst/>
              <a:gdLst>
                <a:gd name="connsiteX0" fmla="*/ 2075375 w 4337554"/>
                <a:gd name="connsiteY0" fmla="*/ 3367732 h 3396866"/>
                <a:gd name="connsiteX1" fmla="*/ 2087376 w 4337554"/>
                <a:gd name="connsiteY1" fmla="*/ 3367877 h 3396866"/>
                <a:gd name="connsiteX2" fmla="*/ 2097930 w 4337554"/>
                <a:gd name="connsiteY2" fmla="*/ 3367804 h 3396866"/>
                <a:gd name="connsiteX3" fmla="*/ 2075375 w 4337554"/>
                <a:gd name="connsiteY3" fmla="*/ 3367732 h 3396866"/>
                <a:gd name="connsiteX4" fmla="*/ 381332 w 4337554"/>
                <a:gd name="connsiteY4" fmla="*/ 0 h 3396866"/>
                <a:gd name="connsiteX5" fmla="*/ 722138 w 4337554"/>
                <a:gd name="connsiteY5" fmla="*/ 0 h 3396866"/>
                <a:gd name="connsiteX6" fmla="*/ 614098 w 4337554"/>
                <a:gd name="connsiteY6" fmla="*/ 110789 h 3396866"/>
                <a:gd name="connsiteX7" fmla="*/ 493035 w 4337554"/>
                <a:gd name="connsiteY7" fmla="*/ 257995 h 3396866"/>
                <a:gd name="connsiteX8" fmla="*/ 384235 w 4337554"/>
                <a:gd name="connsiteY8" fmla="*/ 416677 h 3396866"/>
                <a:gd name="connsiteX9" fmla="*/ 291628 w 4337554"/>
                <a:gd name="connsiteY9" fmla="*/ 586059 h 3396866"/>
                <a:gd name="connsiteX10" fmla="*/ 291556 w 4337554"/>
                <a:gd name="connsiteY10" fmla="*/ 586275 h 3396866"/>
                <a:gd name="connsiteX11" fmla="*/ 291484 w 4337554"/>
                <a:gd name="connsiteY11" fmla="*/ 586492 h 3396866"/>
                <a:gd name="connsiteX12" fmla="*/ 271169 w 4337554"/>
                <a:gd name="connsiteY12" fmla="*/ 630012 h 3396866"/>
                <a:gd name="connsiteX13" fmla="*/ 261193 w 4337554"/>
                <a:gd name="connsiteY13" fmla="*/ 652062 h 3396866"/>
                <a:gd name="connsiteX14" fmla="*/ 251795 w 4337554"/>
                <a:gd name="connsiteY14" fmla="*/ 674183 h 3396866"/>
                <a:gd name="connsiteX15" fmla="*/ 250349 w 4337554"/>
                <a:gd name="connsiteY15" fmla="*/ 677653 h 3396866"/>
                <a:gd name="connsiteX16" fmla="*/ 233866 w 4337554"/>
                <a:gd name="connsiteY16" fmla="*/ 718788 h 3396866"/>
                <a:gd name="connsiteX17" fmla="*/ 227505 w 4337554"/>
                <a:gd name="connsiteY17" fmla="*/ 735487 h 3396866"/>
                <a:gd name="connsiteX18" fmla="*/ 216950 w 4337554"/>
                <a:gd name="connsiteY18" fmla="*/ 764043 h 3396866"/>
                <a:gd name="connsiteX19" fmla="*/ 216878 w 4337554"/>
                <a:gd name="connsiteY19" fmla="*/ 764332 h 3396866"/>
                <a:gd name="connsiteX20" fmla="*/ 216733 w 4337554"/>
                <a:gd name="connsiteY20" fmla="*/ 764621 h 3396866"/>
                <a:gd name="connsiteX21" fmla="*/ 161718 w 4337554"/>
                <a:gd name="connsiteY21" fmla="*/ 950268 h 3396866"/>
                <a:gd name="connsiteX22" fmla="*/ 117186 w 4337554"/>
                <a:gd name="connsiteY22" fmla="*/ 1335010 h 3396866"/>
                <a:gd name="connsiteX23" fmla="*/ 135693 w 4337554"/>
                <a:gd name="connsiteY23" fmla="*/ 1524705 h 3396866"/>
                <a:gd name="connsiteX24" fmla="*/ 192154 w 4337554"/>
                <a:gd name="connsiteY24" fmla="*/ 1706015 h 3396866"/>
                <a:gd name="connsiteX25" fmla="*/ 192298 w 4337554"/>
                <a:gd name="connsiteY25" fmla="*/ 1706304 h 3396866"/>
                <a:gd name="connsiteX26" fmla="*/ 192443 w 4337554"/>
                <a:gd name="connsiteY26" fmla="*/ 1706593 h 3396866"/>
                <a:gd name="connsiteX27" fmla="*/ 206106 w 4337554"/>
                <a:gd name="connsiteY27" fmla="*/ 1737245 h 3396866"/>
                <a:gd name="connsiteX28" fmla="*/ 211817 w 4337554"/>
                <a:gd name="connsiteY28" fmla="*/ 1749680 h 3396866"/>
                <a:gd name="connsiteX29" fmla="*/ 217022 w 4337554"/>
                <a:gd name="connsiteY29" fmla="*/ 1760162 h 3396866"/>
                <a:gd name="connsiteX30" fmla="*/ 233360 w 4337554"/>
                <a:gd name="connsiteY30" fmla="*/ 1791826 h 3396866"/>
                <a:gd name="connsiteX31" fmla="*/ 233505 w 4337554"/>
                <a:gd name="connsiteY31" fmla="*/ 1792115 h 3396866"/>
                <a:gd name="connsiteX32" fmla="*/ 233650 w 4337554"/>
                <a:gd name="connsiteY32" fmla="*/ 1792405 h 3396866"/>
                <a:gd name="connsiteX33" fmla="*/ 282086 w 4337554"/>
                <a:gd name="connsiteY33" fmla="*/ 1875180 h 3396866"/>
                <a:gd name="connsiteX34" fmla="*/ 335799 w 4337554"/>
                <a:gd name="connsiteY34" fmla="*/ 1955497 h 3396866"/>
                <a:gd name="connsiteX35" fmla="*/ 393850 w 4337554"/>
                <a:gd name="connsiteY35" fmla="*/ 2034295 h 3396866"/>
                <a:gd name="connsiteX36" fmla="*/ 467082 w 4337554"/>
                <a:gd name="connsiteY36" fmla="*/ 2128999 h 3396866"/>
                <a:gd name="connsiteX37" fmla="*/ 515518 w 4337554"/>
                <a:gd name="connsiteY37" fmla="*/ 2191098 h 3396866"/>
                <a:gd name="connsiteX38" fmla="*/ 576750 w 4337554"/>
                <a:gd name="connsiteY38" fmla="*/ 2271126 h 3396866"/>
                <a:gd name="connsiteX39" fmla="*/ 608053 w 4337554"/>
                <a:gd name="connsiteY39" fmla="*/ 2313634 h 3396866"/>
                <a:gd name="connsiteX40" fmla="*/ 636102 w 4337554"/>
                <a:gd name="connsiteY40" fmla="*/ 2351805 h 3396866"/>
                <a:gd name="connsiteX41" fmla="*/ 636247 w 4337554"/>
                <a:gd name="connsiteY41" fmla="*/ 2351949 h 3396866"/>
                <a:gd name="connsiteX42" fmla="*/ 636391 w 4337554"/>
                <a:gd name="connsiteY42" fmla="*/ 2352094 h 3396866"/>
                <a:gd name="connsiteX43" fmla="*/ 685478 w 4337554"/>
                <a:gd name="connsiteY43" fmla="*/ 2416795 h 3396866"/>
                <a:gd name="connsiteX44" fmla="*/ 694948 w 4337554"/>
                <a:gd name="connsiteY44" fmla="*/ 2429013 h 3396866"/>
                <a:gd name="connsiteX45" fmla="*/ 699720 w 4337554"/>
                <a:gd name="connsiteY45" fmla="*/ 2434941 h 3396866"/>
                <a:gd name="connsiteX46" fmla="*/ 756253 w 4337554"/>
                <a:gd name="connsiteY46" fmla="*/ 2503474 h 3396866"/>
                <a:gd name="connsiteX47" fmla="*/ 885945 w 4337554"/>
                <a:gd name="connsiteY47" fmla="*/ 2643577 h 3396866"/>
                <a:gd name="connsiteX48" fmla="*/ 1176055 w 4337554"/>
                <a:gd name="connsiteY48" fmla="*/ 2876576 h 3396866"/>
                <a:gd name="connsiteX49" fmla="*/ 1335822 w 4337554"/>
                <a:gd name="connsiteY49" fmla="*/ 2963833 h 3396866"/>
                <a:gd name="connsiteX50" fmla="*/ 1335967 w 4337554"/>
                <a:gd name="connsiteY50" fmla="*/ 2963906 h 3396866"/>
                <a:gd name="connsiteX51" fmla="*/ 1336111 w 4337554"/>
                <a:gd name="connsiteY51" fmla="*/ 2963978 h 3396866"/>
                <a:gd name="connsiteX52" fmla="*/ 1504770 w 4337554"/>
                <a:gd name="connsiteY52" fmla="*/ 3029909 h 3396866"/>
                <a:gd name="connsiteX53" fmla="*/ 1680874 w 4337554"/>
                <a:gd name="connsiteY53" fmla="*/ 3075526 h 3396866"/>
                <a:gd name="connsiteX54" fmla="*/ 1770228 w 4337554"/>
                <a:gd name="connsiteY54" fmla="*/ 3090562 h 3396866"/>
                <a:gd name="connsiteX55" fmla="*/ 1859943 w 4337554"/>
                <a:gd name="connsiteY55" fmla="*/ 3100756 h 3396866"/>
                <a:gd name="connsiteX56" fmla="*/ 2045663 w 4337554"/>
                <a:gd name="connsiteY56" fmla="*/ 3108852 h 3396866"/>
                <a:gd name="connsiteX57" fmla="*/ 2054989 w 4337554"/>
                <a:gd name="connsiteY57" fmla="*/ 3108852 h 3396866"/>
                <a:gd name="connsiteX58" fmla="*/ 2067278 w 4337554"/>
                <a:gd name="connsiteY58" fmla="*/ 3108925 h 3396866"/>
                <a:gd name="connsiteX59" fmla="*/ 2091207 w 4337554"/>
                <a:gd name="connsiteY59" fmla="*/ 3108563 h 3396866"/>
                <a:gd name="connsiteX60" fmla="*/ 2091424 w 4337554"/>
                <a:gd name="connsiteY60" fmla="*/ 3108563 h 3396866"/>
                <a:gd name="connsiteX61" fmla="*/ 2091641 w 4337554"/>
                <a:gd name="connsiteY61" fmla="*/ 3108563 h 3396866"/>
                <a:gd name="connsiteX62" fmla="*/ 2114124 w 4337554"/>
                <a:gd name="connsiteY62" fmla="*/ 3107985 h 3396866"/>
                <a:gd name="connsiteX63" fmla="*/ 2136752 w 4337554"/>
                <a:gd name="connsiteY63" fmla="*/ 3106828 h 3396866"/>
                <a:gd name="connsiteX64" fmla="*/ 2225382 w 4337554"/>
                <a:gd name="connsiteY64" fmla="*/ 3099093 h 3396866"/>
                <a:gd name="connsiteX65" fmla="*/ 2568049 w 4337554"/>
                <a:gd name="connsiteY65" fmla="*/ 3006486 h 3396866"/>
                <a:gd name="connsiteX66" fmla="*/ 2730779 w 4337554"/>
                <a:gd name="connsiteY66" fmla="*/ 2925807 h 3396866"/>
                <a:gd name="connsiteX67" fmla="*/ 2888666 w 4337554"/>
                <a:gd name="connsiteY67" fmla="*/ 2827200 h 3396866"/>
                <a:gd name="connsiteX68" fmla="*/ 3043011 w 4337554"/>
                <a:gd name="connsiteY68" fmla="*/ 2715075 h 3396866"/>
                <a:gd name="connsiteX69" fmla="*/ 3119208 w 4337554"/>
                <a:gd name="connsiteY69" fmla="*/ 2655650 h 3396866"/>
                <a:gd name="connsiteX70" fmla="*/ 3196922 w 4337554"/>
                <a:gd name="connsiteY70" fmla="*/ 2593479 h 3396866"/>
                <a:gd name="connsiteX71" fmla="*/ 3327916 w 4337554"/>
                <a:gd name="connsiteY71" fmla="*/ 2490895 h 3396866"/>
                <a:gd name="connsiteX72" fmla="*/ 3507925 w 4337554"/>
                <a:gd name="connsiteY72" fmla="*/ 2348624 h 3396866"/>
                <a:gd name="connsiteX73" fmla="*/ 3788131 w 4337554"/>
                <a:gd name="connsiteY73" fmla="*/ 2093575 h 3396866"/>
                <a:gd name="connsiteX74" fmla="*/ 3904016 w 4337554"/>
                <a:gd name="connsiteY74" fmla="*/ 1952894 h 3396866"/>
                <a:gd name="connsiteX75" fmla="*/ 3995683 w 4337554"/>
                <a:gd name="connsiteY75" fmla="*/ 1799706 h 3396866"/>
                <a:gd name="connsiteX76" fmla="*/ 4091470 w 4337554"/>
                <a:gd name="connsiteY76" fmla="*/ 1456678 h 3396866"/>
                <a:gd name="connsiteX77" fmla="*/ 4096892 w 4337554"/>
                <a:gd name="connsiteY77" fmla="*/ 1365228 h 3396866"/>
                <a:gd name="connsiteX78" fmla="*/ 4096964 w 4337554"/>
                <a:gd name="connsiteY78" fmla="*/ 1361686 h 3396866"/>
                <a:gd name="connsiteX79" fmla="*/ 4097181 w 4337554"/>
                <a:gd name="connsiteY79" fmla="*/ 1318021 h 3396866"/>
                <a:gd name="connsiteX80" fmla="*/ 4097109 w 4337554"/>
                <a:gd name="connsiteY80" fmla="*/ 1304213 h 3396866"/>
                <a:gd name="connsiteX81" fmla="*/ 4096675 w 4337554"/>
                <a:gd name="connsiteY81" fmla="*/ 1269585 h 3396866"/>
                <a:gd name="connsiteX82" fmla="*/ 4087133 w 4337554"/>
                <a:gd name="connsiteY82" fmla="*/ 1076708 h 3396866"/>
                <a:gd name="connsiteX83" fmla="*/ 4029010 w 4337554"/>
                <a:gd name="connsiteY83" fmla="*/ 694786 h 3396866"/>
                <a:gd name="connsiteX84" fmla="*/ 3912184 w 4337554"/>
                <a:gd name="connsiteY84" fmla="*/ 326890 h 3396866"/>
                <a:gd name="connsiteX85" fmla="*/ 3873219 w 4337554"/>
                <a:gd name="connsiteY85" fmla="*/ 238693 h 3396866"/>
                <a:gd name="connsiteX86" fmla="*/ 3829844 w 4337554"/>
                <a:gd name="connsiteY86" fmla="*/ 152375 h 3396866"/>
                <a:gd name="connsiteX87" fmla="*/ 3738618 w 4337554"/>
                <a:gd name="connsiteY87" fmla="*/ 0 h 3396866"/>
                <a:gd name="connsiteX88" fmla="*/ 3952061 w 4337554"/>
                <a:gd name="connsiteY88" fmla="*/ 0 h 3396866"/>
                <a:gd name="connsiteX89" fmla="*/ 4048022 w 4337554"/>
                <a:gd name="connsiteY89" fmla="*/ 144134 h 3396866"/>
                <a:gd name="connsiteX90" fmla="*/ 4337554 w 4337554"/>
                <a:gd name="connsiteY90" fmla="*/ 1227366 h 3396866"/>
                <a:gd name="connsiteX91" fmla="*/ 4167088 w 4337554"/>
                <a:gd name="connsiteY91" fmla="*/ 2071743 h 3396866"/>
                <a:gd name="connsiteX92" fmla="*/ 3702319 w 4337554"/>
                <a:gd name="connsiteY92" fmla="*/ 2761125 h 3396866"/>
                <a:gd name="connsiteX93" fmla="*/ 3012937 w 4337554"/>
                <a:gd name="connsiteY93" fmla="*/ 3225894 h 3396866"/>
                <a:gd name="connsiteX94" fmla="*/ 2168777 w 4337554"/>
                <a:gd name="connsiteY94" fmla="*/ 3396360 h 3396866"/>
                <a:gd name="connsiteX95" fmla="*/ 2151933 w 4337554"/>
                <a:gd name="connsiteY95" fmla="*/ 3396143 h 3396866"/>
                <a:gd name="connsiteX96" fmla="*/ 2143692 w 4337554"/>
                <a:gd name="connsiteY96" fmla="*/ 3395998 h 3396866"/>
                <a:gd name="connsiteX97" fmla="*/ 2125691 w 4337554"/>
                <a:gd name="connsiteY97" fmla="*/ 3396649 h 3396866"/>
                <a:gd name="connsiteX98" fmla="*/ 2125257 w 4337554"/>
                <a:gd name="connsiteY98" fmla="*/ 3396649 h 3396866"/>
                <a:gd name="connsiteX99" fmla="*/ 2124823 w 4337554"/>
                <a:gd name="connsiteY99" fmla="*/ 3396649 h 3396866"/>
                <a:gd name="connsiteX100" fmla="*/ 2098364 w 4337554"/>
                <a:gd name="connsiteY100" fmla="*/ 3396794 h 3396866"/>
                <a:gd name="connsiteX101" fmla="*/ 2087376 w 4337554"/>
                <a:gd name="connsiteY101" fmla="*/ 3396866 h 3396866"/>
                <a:gd name="connsiteX102" fmla="*/ 2054338 w 4337554"/>
                <a:gd name="connsiteY102" fmla="*/ 3396360 h 3396866"/>
                <a:gd name="connsiteX103" fmla="*/ 2044940 w 4337554"/>
                <a:gd name="connsiteY103" fmla="*/ 3396143 h 3396866"/>
                <a:gd name="connsiteX104" fmla="*/ 1953490 w 4337554"/>
                <a:gd name="connsiteY104" fmla="*/ 3392456 h 3396866"/>
                <a:gd name="connsiteX105" fmla="*/ 1939537 w 4337554"/>
                <a:gd name="connsiteY105" fmla="*/ 3391733 h 3396866"/>
                <a:gd name="connsiteX106" fmla="*/ 1939104 w 4337554"/>
                <a:gd name="connsiteY106" fmla="*/ 3391733 h 3396866"/>
                <a:gd name="connsiteX107" fmla="*/ 1938670 w 4337554"/>
                <a:gd name="connsiteY107" fmla="*/ 3391661 h 3396866"/>
                <a:gd name="connsiteX108" fmla="*/ 1925802 w 4337554"/>
                <a:gd name="connsiteY108" fmla="*/ 3390576 h 3396866"/>
                <a:gd name="connsiteX109" fmla="*/ 1833340 w 4337554"/>
                <a:gd name="connsiteY109" fmla="*/ 3381540 h 3396866"/>
                <a:gd name="connsiteX110" fmla="*/ 1622607 w 4337554"/>
                <a:gd name="connsiteY110" fmla="*/ 3345466 h 3396866"/>
                <a:gd name="connsiteX111" fmla="*/ 1415922 w 4337554"/>
                <a:gd name="connsiteY111" fmla="*/ 3283005 h 3396866"/>
                <a:gd name="connsiteX112" fmla="*/ 1219070 w 4337554"/>
                <a:gd name="connsiteY112" fmla="*/ 3192205 h 3396866"/>
                <a:gd name="connsiteX113" fmla="*/ 1071376 w 4337554"/>
                <a:gd name="connsiteY113" fmla="*/ 3098297 h 3396866"/>
                <a:gd name="connsiteX114" fmla="*/ 295677 w 4337554"/>
                <a:gd name="connsiteY114" fmla="*/ 2321152 h 3396866"/>
                <a:gd name="connsiteX115" fmla="*/ 0 w 4337554"/>
                <a:gd name="connsiteY115" fmla="*/ 1227366 h 3396866"/>
                <a:gd name="connsiteX116" fmla="*/ 170466 w 4337554"/>
                <a:gd name="connsiteY116" fmla="*/ 383205 h 3396866"/>
                <a:gd name="connsiteX117" fmla="*/ 369126 w 4337554"/>
                <a:gd name="connsiteY117" fmla="*/ 16339 h 339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4337554" h="3396866">
                  <a:moveTo>
                    <a:pt x="2075375" y="3367732"/>
                  </a:moveTo>
                  <a:cubicBezTo>
                    <a:pt x="2079351" y="3367804"/>
                    <a:pt x="2083327" y="3367877"/>
                    <a:pt x="2087376" y="3367877"/>
                  </a:cubicBezTo>
                  <a:cubicBezTo>
                    <a:pt x="2090846" y="3367877"/>
                    <a:pt x="2094316" y="3367877"/>
                    <a:pt x="2097930" y="3367804"/>
                  </a:cubicBezTo>
                  <a:cubicBezTo>
                    <a:pt x="2090267" y="3367949"/>
                    <a:pt x="2082821" y="3367804"/>
                    <a:pt x="2075375" y="3367732"/>
                  </a:cubicBezTo>
                  <a:close/>
                  <a:moveTo>
                    <a:pt x="381332" y="0"/>
                  </a:moveTo>
                  <a:lnTo>
                    <a:pt x="722138" y="0"/>
                  </a:lnTo>
                  <a:lnTo>
                    <a:pt x="614098" y="110789"/>
                  </a:lnTo>
                  <a:cubicBezTo>
                    <a:pt x="571401" y="158430"/>
                    <a:pt x="530953" y="207607"/>
                    <a:pt x="493035" y="257995"/>
                  </a:cubicBezTo>
                  <a:cubicBezTo>
                    <a:pt x="453780" y="310190"/>
                    <a:pt x="417128" y="363614"/>
                    <a:pt x="384235" y="416677"/>
                  </a:cubicBezTo>
                  <a:cubicBezTo>
                    <a:pt x="347366" y="477475"/>
                    <a:pt x="317075" y="532851"/>
                    <a:pt x="291628" y="586059"/>
                  </a:cubicBezTo>
                  <a:lnTo>
                    <a:pt x="291556" y="586275"/>
                  </a:lnTo>
                  <a:lnTo>
                    <a:pt x="291484" y="586492"/>
                  </a:lnTo>
                  <a:cubicBezTo>
                    <a:pt x="283965" y="601601"/>
                    <a:pt x="277025" y="616927"/>
                    <a:pt x="271169" y="630012"/>
                  </a:cubicBezTo>
                  <a:lnTo>
                    <a:pt x="261193" y="652062"/>
                  </a:lnTo>
                  <a:lnTo>
                    <a:pt x="251795" y="674183"/>
                  </a:lnTo>
                  <a:lnTo>
                    <a:pt x="250349" y="677653"/>
                  </a:lnTo>
                  <a:cubicBezTo>
                    <a:pt x="244493" y="691750"/>
                    <a:pt x="238927" y="705124"/>
                    <a:pt x="233866" y="718788"/>
                  </a:cubicBezTo>
                  <a:cubicBezTo>
                    <a:pt x="231770" y="724354"/>
                    <a:pt x="229673" y="729921"/>
                    <a:pt x="227505" y="735487"/>
                  </a:cubicBezTo>
                  <a:cubicBezTo>
                    <a:pt x="223673" y="745319"/>
                    <a:pt x="220131" y="754645"/>
                    <a:pt x="216950" y="764043"/>
                  </a:cubicBezTo>
                  <a:lnTo>
                    <a:pt x="216878" y="764332"/>
                  </a:lnTo>
                  <a:lnTo>
                    <a:pt x="216733" y="764621"/>
                  </a:lnTo>
                  <a:cubicBezTo>
                    <a:pt x="194395" y="826431"/>
                    <a:pt x="175888" y="888892"/>
                    <a:pt x="161718" y="950268"/>
                  </a:cubicBezTo>
                  <a:cubicBezTo>
                    <a:pt x="132151" y="1076636"/>
                    <a:pt x="117114" y="1206112"/>
                    <a:pt x="117186" y="1335010"/>
                  </a:cubicBezTo>
                  <a:cubicBezTo>
                    <a:pt x="117620" y="1400217"/>
                    <a:pt x="123837" y="1464196"/>
                    <a:pt x="135693" y="1524705"/>
                  </a:cubicBezTo>
                  <a:cubicBezTo>
                    <a:pt x="148923" y="1588756"/>
                    <a:pt x="167863" y="1649771"/>
                    <a:pt x="192154" y="1706015"/>
                  </a:cubicBezTo>
                  <a:lnTo>
                    <a:pt x="192298" y="1706304"/>
                  </a:lnTo>
                  <a:lnTo>
                    <a:pt x="192443" y="1706593"/>
                  </a:lnTo>
                  <a:cubicBezTo>
                    <a:pt x="196564" y="1716714"/>
                    <a:pt x="201190" y="1726691"/>
                    <a:pt x="206106" y="1737245"/>
                  </a:cubicBezTo>
                  <a:cubicBezTo>
                    <a:pt x="207986" y="1741366"/>
                    <a:pt x="209938" y="1745487"/>
                    <a:pt x="211817" y="1749680"/>
                  </a:cubicBezTo>
                  <a:cubicBezTo>
                    <a:pt x="213552" y="1753222"/>
                    <a:pt x="215287" y="1756692"/>
                    <a:pt x="217022" y="1760162"/>
                  </a:cubicBezTo>
                  <a:cubicBezTo>
                    <a:pt x="222517" y="1771151"/>
                    <a:pt x="227722" y="1781561"/>
                    <a:pt x="233360" y="1791826"/>
                  </a:cubicBezTo>
                  <a:lnTo>
                    <a:pt x="233505" y="1792115"/>
                  </a:lnTo>
                  <a:lnTo>
                    <a:pt x="233650" y="1792405"/>
                  </a:lnTo>
                  <a:cubicBezTo>
                    <a:pt x="246590" y="1817056"/>
                    <a:pt x="261482" y="1842576"/>
                    <a:pt x="282086" y="1875180"/>
                  </a:cubicBezTo>
                  <a:cubicBezTo>
                    <a:pt x="298135" y="1900843"/>
                    <a:pt x="315268" y="1925929"/>
                    <a:pt x="335799" y="1955497"/>
                  </a:cubicBezTo>
                  <a:cubicBezTo>
                    <a:pt x="355101" y="1982679"/>
                    <a:pt x="375054" y="2009282"/>
                    <a:pt x="393850" y="2034295"/>
                  </a:cubicBezTo>
                  <a:cubicBezTo>
                    <a:pt x="417779" y="2066032"/>
                    <a:pt x="442864" y="2098058"/>
                    <a:pt x="467082" y="2128999"/>
                  </a:cubicBezTo>
                  <a:cubicBezTo>
                    <a:pt x="482987" y="2149313"/>
                    <a:pt x="499469" y="2170278"/>
                    <a:pt x="515518" y="2191098"/>
                  </a:cubicBezTo>
                  <a:cubicBezTo>
                    <a:pt x="532362" y="2212858"/>
                    <a:pt x="554556" y="2241558"/>
                    <a:pt x="576750" y="2271126"/>
                  </a:cubicBezTo>
                  <a:cubicBezTo>
                    <a:pt x="587305" y="2285078"/>
                    <a:pt x="597860" y="2299609"/>
                    <a:pt x="608053" y="2313634"/>
                  </a:cubicBezTo>
                  <a:cubicBezTo>
                    <a:pt x="617740" y="2326936"/>
                    <a:pt x="626921" y="2339587"/>
                    <a:pt x="636102" y="2351805"/>
                  </a:cubicBezTo>
                  <a:lnTo>
                    <a:pt x="636247" y="2351949"/>
                  </a:lnTo>
                  <a:lnTo>
                    <a:pt x="636391" y="2352094"/>
                  </a:lnTo>
                  <a:cubicBezTo>
                    <a:pt x="652224" y="2373854"/>
                    <a:pt x="669140" y="2395686"/>
                    <a:pt x="685478" y="2416795"/>
                  </a:cubicBezTo>
                  <a:lnTo>
                    <a:pt x="694948" y="2429013"/>
                  </a:lnTo>
                  <a:lnTo>
                    <a:pt x="699720" y="2434941"/>
                  </a:lnTo>
                  <a:cubicBezTo>
                    <a:pt x="718082" y="2457641"/>
                    <a:pt x="736950" y="2481136"/>
                    <a:pt x="756253" y="2503474"/>
                  </a:cubicBezTo>
                  <a:cubicBezTo>
                    <a:pt x="798688" y="2553211"/>
                    <a:pt x="842353" y="2600346"/>
                    <a:pt x="885945" y="2643577"/>
                  </a:cubicBezTo>
                  <a:cubicBezTo>
                    <a:pt x="978769" y="2735172"/>
                    <a:pt x="1076436" y="2813609"/>
                    <a:pt x="1176055" y="2876576"/>
                  </a:cubicBezTo>
                  <a:cubicBezTo>
                    <a:pt x="1232444" y="2911927"/>
                    <a:pt x="1284639" y="2940483"/>
                    <a:pt x="1335822" y="2963833"/>
                  </a:cubicBezTo>
                  <a:lnTo>
                    <a:pt x="1335967" y="2963906"/>
                  </a:lnTo>
                  <a:lnTo>
                    <a:pt x="1336111" y="2963978"/>
                  </a:lnTo>
                  <a:cubicBezTo>
                    <a:pt x="1388162" y="2988485"/>
                    <a:pt x="1444912" y="3010679"/>
                    <a:pt x="1504770" y="3029909"/>
                  </a:cubicBezTo>
                  <a:cubicBezTo>
                    <a:pt x="1559857" y="3047620"/>
                    <a:pt x="1619137" y="3063019"/>
                    <a:pt x="1680874" y="3075526"/>
                  </a:cubicBezTo>
                  <a:cubicBezTo>
                    <a:pt x="1709286" y="3081164"/>
                    <a:pt x="1739432" y="3086225"/>
                    <a:pt x="1770228" y="3090562"/>
                  </a:cubicBezTo>
                  <a:cubicBezTo>
                    <a:pt x="1799145" y="3094610"/>
                    <a:pt x="1829363" y="3098008"/>
                    <a:pt x="1859943" y="3100756"/>
                  </a:cubicBezTo>
                  <a:cubicBezTo>
                    <a:pt x="1918428" y="3106105"/>
                    <a:pt x="1979154" y="3108708"/>
                    <a:pt x="2045663" y="3108852"/>
                  </a:cubicBezTo>
                  <a:lnTo>
                    <a:pt x="2054989" y="3108852"/>
                  </a:lnTo>
                  <a:cubicBezTo>
                    <a:pt x="2059109" y="3108925"/>
                    <a:pt x="2063158" y="3108925"/>
                    <a:pt x="2067278" y="3108925"/>
                  </a:cubicBezTo>
                  <a:cubicBezTo>
                    <a:pt x="2077182" y="3108925"/>
                    <a:pt x="2084556" y="3108852"/>
                    <a:pt x="2091207" y="3108563"/>
                  </a:cubicBezTo>
                  <a:lnTo>
                    <a:pt x="2091424" y="3108563"/>
                  </a:lnTo>
                  <a:lnTo>
                    <a:pt x="2091641" y="3108563"/>
                  </a:lnTo>
                  <a:lnTo>
                    <a:pt x="2114124" y="3107985"/>
                  </a:lnTo>
                  <a:lnTo>
                    <a:pt x="2136752" y="3106828"/>
                  </a:lnTo>
                  <a:cubicBezTo>
                    <a:pt x="2162488" y="3105671"/>
                    <a:pt x="2189887" y="3103286"/>
                    <a:pt x="2225382" y="3099093"/>
                  </a:cubicBezTo>
                  <a:cubicBezTo>
                    <a:pt x="2340689" y="3084996"/>
                    <a:pt x="2455996" y="3053838"/>
                    <a:pt x="2568049" y="3006486"/>
                  </a:cubicBezTo>
                  <a:cubicBezTo>
                    <a:pt x="2619449" y="2985015"/>
                    <a:pt x="2672656" y="2958628"/>
                    <a:pt x="2730779" y="2925807"/>
                  </a:cubicBezTo>
                  <a:cubicBezTo>
                    <a:pt x="2780806" y="2897758"/>
                    <a:pt x="2832423" y="2865515"/>
                    <a:pt x="2888666" y="2827200"/>
                  </a:cubicBezTo>
                  <a:cubicBezTo>
                    <a:pt x="2934934" y="2795681"/>
                    <a:pt x="2984020" y="2760041"/>
                    <a:pt x="3043011" y="2715075"/>
                  </a:cubicBezTo>
                  <a:cubicBezTo>
                    <a:pt x="3068892" y="2695411"/>
                    <a:pt x="3094989" y="2674808"/>
                    <a:pt x="3119208" y="2655650"/>
                  </a:cubicBezTo>
                  <a:lnTo>
                    <a:pt x="3196922" y="2593479"/>
                  </a:lnTo>
                  <a:cubicBezTo>
                    <a:pt x="3240659" y="2558778"/>
                    <a:pt x="3285047" y="2524294"/>
                    <a:pt x="3327916" y="2490895"/>
                  </a:cubicBezTo>
                  <a:cubicBezTo>
                    <a:pt x="3387630" y="2444411"/>
                    <a:pt x="3449440" y="2396337"/>
                    <a:pt x="3507925" y="2348624"/>
                  </a:cubicBezTo>
                  <a:cubicBezTo>
                    <a:pt x="3627713" y="2251679"/>
                    <a:pt x="3714175" y="2172953"/>
                    <a:pt x="3788131" y="2093575"/>
                  </a:cubicBezTo>
                  <a:cubicBezTo>
                    <a:pt x="3833169" y="2044922"/>
                    <a:pt x="3871122" y="1998872"/>
                    <a:pt x="3904016" y="1952894"/>
                  </a:cubicBezTo>
                  <a:cubicBezTo>
                    <a:pt x="3941101" y="1900627"/>
                    <a:pt x="3971031" y="1850600"/>
                    <a:pt x="3995683" y="1799706"/>
                  </a:cubicBezTo>
                  <a:cubicBezTo>
                    <a:pt x="4047227" y="1694593"/>
                    <a:pt x="4079470" y="1579142"/>
                    <a:pt x="4091470" y="1456678"/>
                  </a:cubicBezTo>
                  <a:cubicBezTo>
                    <a:pt x="4094289" y="1427616"/>
                    <a:pt x="4096097" y="1396747"/>
                    <a:pt x="4096892" y="1365228"/>
                  </a:cubicBezTo>
                  <a:lnTo>
                    <a:pt x="4096964" y="1361686"/>
                  </a:lnTo>
                  <a:cubicBezTo>
                    <a:pt x="4097181" y="1347516"/>
                    <a:pt x="4097398" y="1332985"/>
                    <a:pt x="4097181" y="1318021"/>
                  </a:cubicBezTo>
                  <a:cubicBezTo>
                    <a:pt x="4097181" y="1313394"/>
                    <a:pt x="4097109" y="1308840"/>
                    <a:pt x="4097109" y="1304213"/>
                  </a:cubicBezTo>
                  <a:cubicBezTo>
                    <a:pt x="4097109" y="1292863"/>
                    <a:pt x="4097037" y="1281224"/>
                    <a:pt x="4096675" y="1269585"/>
                  </a:cubicBezTo>
                  <a:cubicBezTo>
                    <a:pt x="4095446" y="1203654"/>
                    <a:pt x="4092193" y="1138735"/>
                    <a:pt x="4087133" y="1076708"/>
                  </a:cubicBezTo>
                  <a:cubicBezTo>
                    <a:pt x="4075783" y="942099"/>
                    <a:pt x="4056264" y="813635"/>
                    <a:pt x="4029010" y="694786"/>
                  </a:cubicBezTo>
                  <a:cubicBezTo>
                    <a:pt x="3999153" y="564877"/>
                    <a:pt x="3959825" y="441112"/>
                    <a:pt x="3912184" y="326890"/>
                  </a:cubicBezTo>
                  <a:cubicBezTo>
                    <a:pt x="3899823" y="297105"/>
                    <a:pt x="3886665" y="267393"/>
                    <a:pt x="3873219" y="238693"/>
                  </a:cubicBezTo>
                  <a:cubicBezTo>
                    <a:pt x="3860062" y="210932"/>
                    <a:pt x="3845459" y="181943"/>
                    <a:pt x="3829844" y="152375"/>
                  </a:cubicBezTo>
                  <a:lnTo>
                    <a:pt x="3738618" y="0"/>
                  </a:lnTo>
                  <a:lnTo>
                    <a:pt x="3952061" y="0"/>
                  </a:lnTo>
                  <a:lnTo>
                    <a:pt x="4048022" y="144134"/>
                  </a:lnTo>
                  <a:cubicBezTo>
                    <a:pt x="4237429" y="471981"/>
                    <a:pt x="4337554" y="846601"/>
                    <a:pt x="4337554" y="1227366"/>
                  </a:cubicBezTo>
                  <a:cubicBezTo>
                    <a:pt x="4337554" y="1520151"/>
                    <a:pt x="4280226" y="1804188"/>
                    <a:pt x="4167088" y="2071743"/>
                  </a:cubicBezTo>
                  <a:cubicBezTo>
                    <a:pt x="4057854" y="2330044"/>
                    <a:pt x="3901485" y="2561959"/>
                    <a:pt x="3702319" y="2761125"/>
                  </a:cubicBezTo>
                  <a:cubicBezTo>
                    <a:pt x="3503153" y="2960291"/>
                    <a:pt x="3271166" y="3116660"/>
                    <a:pt x="3012937" y="3225894"/>
                  </a:cubicBezTo>
                  <a:cubicBezTo>
                    <a:pt x="2745600" y="3339032"/>
                    <a:pt x="2461562" y="3396360"/>
                    <a:pt x="2168777" y="3396360"/>
                  </a:cubicBezTo>
                  <a:cubicBezTo>
                    <a:pt x="2163138" y="3396360"/>
                    <a:pt x="2157572" y="3396215"/>
                    <a:pt x="2151933" y="3396143"/>
                  </a:cubicBezTo>
                  <a:cubicBezTo>
                    <a:pt x="2149186" y="3396071"/>
                    <a:pt x="2146439" y="3395998"/>
                    <a:pt x="2143692" y="3395998"/>
                  </a:cubicBezTo>
                  <a:lnTo>
                    <a:pt x="2125691" y="3396649"/>
                  </a:lnTo>
                  <a:lnTo>
                    <a:pt x="2125257" y="3396649"/>
                  </a:lnTo>
                  <a:lnTo>
                    <a:pt x="2124823" y="3396649"/>
                  </a:lnTo>
                  <a:lnTo>
                    <a:pt x="2098364" y="3396794"/>
                  </a:lnTo>
                  <a:cubicBezTo>
                    <a:pt x="2094677" y="3396866"/>
                    <a:pt x="2090990" y="3396866"/>
                    <a:pt x="2087376" y="3396866"/>
                  </a:cubicBezTo>
                  <a:cubicBezTo>
                    <a:pt x="2076098" y="3396866"/>
                    <a:pt x="2065037" y="3396649"/>
                    <a:pt x="2054338" y="3396360"/>
                  </a:cubicBezTo>
                  <a:lnTo>
                    <a:pt x="2044940" y="3396143"/>
                  </a:lnTo>
                  <a:cubicBezTo>
                    <a:pt x="2014288" y="3395782"/>
                    <a:pt x="1983419" y="3394047"/>
                    <a:pt x="1953490" y="3392456"/>
                  </a:cubicBezTo>
                  <a:lnTo>
                    <a:pt x="1939537" y="3391733"/>
                  </a:lnTo>
                  <a:lnTo>
                    <a:pt x="1939104" y="3391733"/>
                  </a:lnTo>
                  <a:lnTo>
                    <a:pt x="1938670" y="3391661"/>
                  </a:lnTo>
                  <a:lnTo>
                    <a:pt x="1925802" y="3390576"/>
                  </a:lnTo>
                  <a:cubicBezTo>
                    <a:pt x="1895511" y="3388046"/>
                    <a:pt x="1864208" y="3385444"/>
                    <a:pt x="1833340" y="3381540"/>
                  </a:cubicBezTo>
                  <a:cubicBezTo>
                    <a:pt x="1757577" y="3372503"/>
                    <a:pt x="1688610" y="3360719"/>
                    <a:pt x="1622607" y="3345466"/>
                  </a:cubicBezTo>
                  <a:cubicBezTo>
                    <a:pt x="1552121" y="3329200"/>
                    <a:pt x="1482576" y="3308163"/>
                    <a:pt x="1415922" y="3283005"/>
                  </a:cubicBezTo>
                  <a:cubicBezTo>
                    <a:pt x="1349919" y="3258064"/>
                    <a:pt x="1283699" y="3227557"/>
                    <a:pt x="1219070" y="3192205"/>
                  </a:cubicBezTo>
                  <a:cubicBezTo>
                    <a:pt x="1168103" y="3163722"/>
                    <a:pt x="1118366" y="3132130"/>
                    <a:pt x="1071376" y="3098297"/>
                  </a:cubicBezTo>
                  <a:cubicBezTo>
                    <a:pt x="751409" y="2910192"/>
                    <a:pt x="483131" y="2641481"/>
                    <a:pt x="295677" y="2321152"/>
                  </a:cubicBezTo>
                  <a:cubicBezTo>
                    <a:pt x="102222" y="1990631"/>
                    <a:pt x="0" y="1612468"/>
                    <a:pt x="0" y="1227366"/>
                  </a:cubicBezTo>
                  <a:cubicBezTo>
                    <a:pt x="0" y="934653"/>
                    <a:pt x="57328" y="650616"/>
                    <a:pt x="170466" y="383205"/>
                  </a:cubicBezTo>
                  <a:cubicBezTo>
                    <a:pt x="225083" y="254055"/>
                    <a:pt x="291484" y="131501"/>
                    <a:pt x="369126" y="1633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Content Placeholder 7">
            <a:extLst>
              <a:ext uri="{FF2B5EF4-FFF2-40B4-BE49-F238E27FC236}">
                <a16:creationId xmlns:a16="http://schemas.microsoft.com/office/drawing/2014/main" id="{6F201A27-5492-0D22-14B5-8ED02EE1E779}"/>
              </a:ext>
            </a:extLst>
          </p:cNvPr>
          <p:cNvPicPr>
            <a:picLocks noGrp="1" noChangeAspect="1"/>
          </p:cNvPicPr>
          <p:nvPr>
            <p:ph sz="half" idx="2"/>
          </p:nvPr>
        </p:nvPicPr>
        <p:blipFill rotWithShape="1">
          <a:blip r:embed="rId4">
            <a:alphaModFix/>
          </a:blip>
          <a:srcRect l="20378" r="5486" b="1"/>
          <a:stretch/>
        </p:blipFill>
        <p:spPr>
          <a:xfrm>
            <a:off x="8236424" y="1"/>
            <a:ext cx="3955576" cy="4015007"/>
          </a:xfrm>
          <a:custGeom>
            <a:avLst/>
            <a:gdLst/>
            <a:ahLst/>
            <a:cxnLst/>
            <a:rect l="l" t="t" r="r" b="b"/>
            <a:pathLst>
              <a:path w="4184139" h="4247004">
                <a:moveTo>
                  <a:pt x="807468" y="0"/>
                </a:moveTo>
                <a:lnTo>
                  <a:pt x="4068803" y="0"/>
                </a:lnTo>
                <a:lnTo>
                  <a:pt x="4162158" y="84846"/>
                </a:lnTo>
                <a:lnTo>
                  <a:pt x="4184139" y="109032"/>
                </a:lnTo>
                <a:lnTo>
                  <a:pt x="4184139" y="3508705"/>
                </a:lnTo>
                <a:lnTo>
                  <a:pt x="4162158" y="3532891"/>
                </a:lnTo>
                <a:cubicBezTo>
                  <a:pt x="3720942" y="3974107"/>
                  <a:pt x="3111408" y="4247004"/>
                  <a:pt x="2438135" y="4247004"/>
                </a:cubicBezTo>
                <a:cubicBezTo>
                  <a:pt x="1091590" y="4247004"/>
                  <a:pt x="0" y="3155414"/>
                  <a:pt x="0" y="1808869"/>
                </a:cubicBezTo>
                <a:cubicBezTo>
                  <a:pt x="0" y="1135596"/>
                  <a:pt x="272898" y="526062"/>
                  <a:pt x="714113" y="84846"/>
                </a:cubicBezTo>
                <a:close/>
              </a:path>
            </a:pathLst>
          </a:custGeom>
          <a:effectLst>
            <a:softEdge rad="0"/>
          </a:effectLst>
        </p:spPr>
      </p:pic>
      <p:grpSp>
        <p:nvGrpSpPr>
          <p:cNvPr id="43" name="Group 42">
            <a:extLst>
              <a:ext uri="{FF2B5EF4-FFF2-40B4-BE49-F238E27FC236}">
                <a16:creationId xmlns:a16="http://schemas.microsoft.com/office/drawing/2014/main" id="{1F5AD99D-D9DE-4538-B93F-D082821D36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19432" y="1"/>
            <a:ext cx="4072265" cy="4166243"/>
            <a:chOff x="8119432" y="8192"/>
            <a:chExt cx="4072265" cy="4166243"/>
          </a:xfrm>
        </p:grpSpPr>
        <p:sp>
          <p:nvSpPr>
            <p:cNvPr id="44" name="Freeform: Shape 43">
              <a:extLst>
                <a:ext uri="{FF2B5EF4-FFF2-40B4-BE49-F238E27FC236}">
                  <a16:creationId xmlns:a16="http://schemas.microsoft.com/office/drawing/2014/main" id="{410CA934-5316-43E1-B594-D7F7A4912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3782" y="8192"/>
              <a:ext cx="3837915" cy="4003221"/>
            </a:xfrm>
            <a:custGeom>
              <a:avLst/>
              <a:gdLst>
                <a:gd name="connsiteX0" fmla="*/ 3255052 w 3837915"/>
                <a:gd name="connsiteY0" fmla="*/ 0 h 4003221"/>
                <a:gd name="connsiteX1" fmla="*/ 3542345 w 3837915"/>
                <a:gd name="connsiteY1" fmla="*/ 0 h 4003221"/>
                <a:gd name="connsiteX2" fmla="*/ 3648079 w 3837915"/>
                <a:gd name="connsiteY2" fmla="*/ 100626 h 4003221"/>
                <a:gd name="connsiteX3" fmla="*/ 3791576 w 3837915"/>
                <a:gd name="connsiteY3" fmla="*/ 262236 h 4003221"/>
                <a:gd name="connsiteX4" fmla="*/ 3837915 w 3837915"/>
                <a:gd name="connsiteY4" fmla="*/ 323783 h 4003221"/>
                <a:gd name="connsiteX5" fmla="*/ 3837915 w 3837915"/>
                <a:gd name="connsiteY5" fmla="*/ 700420 h 4003221"/>
                <a:gd name="connsiteX6" fmla="*/ 3748015 w 3837915"/>
                <a:gd name="connsiteY6" fmla="*/ 551697 h 4003221"/>
                <a:gd name="connsiteX7" fmla="*/ 3503979 w 3837915"/>
                <a:gd name="connsiteY7" fmla="*/ 235217 h 4003221"/>
                <a:gd name="connsiteX8" fmla="*/ 3363675 w 3837915"/>
                <a:gd name="connsiteY8" fmla="*/ 92848 h 4003221"/>
                <a:gd name="connsiteX9" fmla="*/ 797496 w 3837915"/>
                <a:gd name="connsiteY9" fmla="*/ 0 h 4003221"/>
                <a:gd name="connsiteX10" fmla="*/ 1236649 w 3837915"/>
                <a:gd name="connsiteY10" fmla="*/ 0 h 4003221"/>
                <a:gd name="connsiteX11" fmla="*/ 1163463 w 3837915"/>
                <a:gd name="connsiteY11" fmla="*/ 57508 h 4003221"/>
                <a:gd name="connsiteX12" fmla="*/ 1122281 w 3837915"/>
                <a:gd name="connsiteY12" fmla="*/ 89181 h 4003221"/>
                <a:gd name="connsiteX13" fmla="*/ 1082871 w 3837915"/>
                <a:gd name="connsiteY13" fmla="*/ 120210 h 4003221"/>
                <a:gd name="connsiteX14" fmla="*/ 791605 w 3837915"/>
                <a:gd name="connsiteY14" fmla="*/ 386813 h 4003221"/>
                <a:gd name="connsiteX15" fmla="*/ 660561 w 3837915"/>
                <a:gd name="connsiteY15" fmla="*/ 528577 h 4003221"/>
                <a:gd name="connsiteX16" fmla="*/ 539751 w 3837915"/>
                <a:gd name="connsiteY16" fmla="*/ 677030 h 4003221"/>
                <a:gd name="connsiteX17" fmla="*/ 348663 w 3837915"/>
                <a:gd name="connsiteY17" fmla="*/ 1008672 h 4003221"/>
                <a:gd name="connsiteX18" fmla="*/ 294667 w 3837915"/>
                <a:gd name="connsiteY18" fmla="*/ 1194198 h 4003221"/>
                <a:gd name="connsiteX19" fmla="*/ 285157 w 3837915"/>
                <a:gd name="connsiteY19" fmla="*/ 1241748 h 4003221"/>
                <a:gd name="connsiteX20" fmla="*/ 277177 w 3837915"/>
                <a:gd name="connsiteY20" fmla="*/ 1289702 h 4003221"/>
                <a:gd name="connsiteX21" fmla="*/ 265733 w 3837915"/>
                <a:gd name="connsiteY21" fmla="*/ 1386494 h 4003221"/>
                <a:gd name="connsiteX22" fmla="*/ 262025 w 3837915"/>
                <a:gd name="connsiteY22" fmla="*/ 1435173 h 4003221"/>
                <a:gd name="connsiteX23" fmla="*/ 259447 w 3837915"/>
                <a:gd name="connsiteY23" fmla="*/ 1484012 h 4003221"/>
                <a:gd name="connsiteX24" fmla="*/ 258319 w 3837915"/>
                <a:gd name="connsiteY24" fmla="*/ 1533013 h 4003221"/>
                <a:gd name="connsiteX25" fmla="*/ 258561 w 3837915"/>
                <a:gd name="connsiteY25" fmla="*/ 1582094 h 4003221"/>
                <a:gd name="connsiteX26" fmla="*/ 258803 w 3837915"/>
                <a:gd name="connsiteY26" fmla="*/ 1606676 h 4003221"/>
                <a:gd name="connsiteX27" fmla="*/ 259849 w 3837915"/>
                <a:gd name="connsiteY27" fmla="*/ 1630370 h 4003221"/>
                <a:gd name="connsiteX28" fmla="*/ 261059 w 3837915"/>
                <a:gd name="connsiteY28" fmla="*/ 1653984 h 4003221"/>
                <a:gd name="connsiteX29" fmla="*/ 262993 w 3837915"/>
                <a:gd name="connsiteY29" fmla="*/ 1677517 h 4003221"/>
                <a:gd name="connsiteX30" fmla="*/ 274517 w 3837915"/>
                <a:gd name="connsiteY30" fmla="*/ 1770844 h 4003221"/>
                <a:gd name="connsiteX31" fmla="*/ 391217 w 3837915"/>
                <a:gd name="connsiteY31" fmla="*/ 2126342 h 4003221"/>
                <a:gd name="connsiteX32" fmla="*/ 595845 w 3837915"/>
                <a:gd name="connsiteY32" fmla="*/ 2454761 h 4003221"/>
                <a:gd name="connsiteX33" fmla="*/ 655967 w 3837915"/>
                <a:gd name="connsiteY33" fmla="*/ 2534387 h 4003221"/>
                <a:gd name="connsiteX34" fmla="*/ 718105 w 3837915"/>
                <a:gd name="connsiteY34" fmla="*/ 2614013 h 4003221"/>
                <a:gd name="connsiteX35" fmla="*/ 847053 w 3837915"/>
                <a:gd name="connsiteY35" fmla="*/ 2775281 h 4003221"/>
                <a:gd name="connsiteX36" fmla="*/ 1096651 w 3837915"/>
                <a:gd name="connsiteY36" fmla="*/ 3106762 h 4003221"/>
                <a:gd name="connsiteX37" fmla="*/ 1344879 w 3837915"/>
                <a:gd name="connsiteY37" fmla="*/ 3415595 h 4003221"/>
                <a:gd name="connsiteX38" fmla="*/ 1629375 w 3837915"/>
                <a:gd name="connsiteY38" fmla="*/ 3662534 h 4003221"/>
                <a:gd name="connsiteX39" fmla="*/ 1794753 w 3837915"/>
                <a:gd name="connsiteY39" fmla="*/ 3746674 h 4003221"/>
                <a:gd name="connsiteX40" fmla="*/ 1975443 w 3837915"/>
                <a:gd name="connsiteY40" fmla="*/ 3797931 h 4003221"/>
                <a:gd name="connsiteX41" fmla="*/ 2070221 w 3837915"/>
                <a:gd name="connsiteY41" fmla="*/ 3812115 h 4003221"/>
                <a:gd name="connsiteX42" fmla="*/ 2094237 w 3837915"/>
                <a:gd name="connsiteY42" fmla="*/ 3814452 h 4003221"/>
                <a:gd name="connsiteX43" fmla="*/ 2118737 w 3837915"/>
                <a:gd name="connsiteY43" fmla="*/ 3816226 h 4003221"/>
                <a:gd name="connsiteX44" fmla="*/ 2169351 w 3837915"/>
                <a:gd name="connsiteY44" fmla="*/ 3818805 h 4003221"/>
                <a:gd name="connsiteX45" fmla="*/ 2371721 w 3837915"/>
                <a:gd name="connsiteY45" fmla="*/ 3814372 h 4003221"/>
                <a:gd name="connsiteX46" fmla="*/ 2571593 w 3837915"/>
                <a:gd name="connsiteY46" fmla="*/ 3785923 h 4003221"/>
                <a:gd name="connsiteX47" fmla="*/ 2766629 w 3837915"/>
                <a:gd name="connsiteY47" fmla="*/ 3737647 h 4003221"/>
                <a:gd name="connsiteX48" fmla="*/ 3145015 w 3837915"/>
                <a:gd name="connsiteY48" fmla="*/ 3612969 h 4003221"/>
                <a:gd name="connsiteX49" fmla="*/ 3324657 w 3837915"/>
                <a:gd name="connsiteY49" fmla="*/ 3528023 h 4003221"/>
                <a:gd name="connsiteX50" fmla="*/ 3367695 w 3837915"/>
                <a:gd name="connsiteY50" fmla="*/ 3503281 h 4003221"/>
                <a:gd name="connsiteX51" fmla="*/ 3409925 w 3837915"/>
                <a:gd name="connsiteY51" fmla="*/ 3477250 h 4003221"/>
                <a:gd name="connsiteX52" fmla="*/ 3451189 w 3837915"/>
                <a:gd name="connsiteY52" fmla="*/ 3449687 h 4003221"/>
                <a:gd name="connsiteX53" fmla="*/ 3491567 w 3837915"/>
                <a:gd name="connsiteY53" fmla="*/ 3420915 h 4003221"/>
                <a:gd name="connsiteX54" fmla="*/ 3775819 w 3837915"/>
                <a:gd name="connsiteY54" fmla="*/ 3148509 h 4003221"/>
                <a:gd name="connsiteX55" fmla="*/ 3837915 w 3837915"/>
                <a:gd name="connsiteY55" fmla="*/ 3064394 h 4003221"/>
                <a:gd name="connsiteX56" fmla="*/ 3837915 w 3837915"/>
                <a:gd name="connsiteY56" fmla="*/ 3357901 h 4003221"/>
                <a:gd name="connsiteX57" fmla="*/ 3766814 w 3837915"/>
                <a:gd name="connsiteY57" fmla="*/ 3428500 h 4003221"/>
                <a:gd name="connsiteX58" fmla="*/ 3595693 w 3837915"/>
                <a:gd name="connsiteY58" fmla="*/ 3564129 h 4003221"/>
                <a:gd name="connsiteX59" fmla="*/ 3551045 w 3837915"/>
                <a:gd name="connsiteY59" fmla="*/ 3595399 h 4003221"/>
                <a:gd name="connsiteX60" fmla="*/ 3505589 w 3837915"/>
                <a:gd name="connsiteY60" fmla="*/ 3625381 h 4003221"/>
                <a:gd name="connsiteX61" fmla="*/ 3459651 w 3837915"/>
                <a:gd name="connsiteY61" fmla="*/ 3654475 h 4003221"/>
                <a:gd name="connsiteX62" fmla="*/ 3413069 w 3837915"/>
                <a:gd name="connsiteY62" fmla="*/ 3682521 h 4003221"/>
                <a:gd name="connsiteX63" fmla="*/ 3221417 w 3837915"/>
                <a:gd name="connsiteY63" fmla="*/ 3784956 h 4003221"/>
                <a:gd name="connsiteX64" fmla="*/ 2812003 w 3837915"/>
                <a:gd name="connsiteY64" fmla="*/ 3925188 h 4003221"/>
                <a:gd name="connsiteX65" fmla="*/ 2598995 w 3837915"/>
                <a:gd name="connsiteY65" fmla="*/ 3958070 h 4003221"/>
                <a:gd name="connsiteX66" fmla="*/ 2385825 w 3837915"/>
                <a:gd name="connsiteY66" fmla="*/ 3979428 h 4003221"/>
                <a:gd name="connsiteX67" fmla="*/ 2172655 w 3837915"/>
                <a:gd name="connsiteY67" fmla="*/ 3996433 h 4003221"/>
                <a:gd name="connsiteX68" fmla="*/ 2119221 w 3837915"/>
                <a:gd name="connsiteY68" fmla="*/ 3999898 h 4003221"/>
                <a:gd name="connsiteX69" fmla="*/ 2091739 w 3837915"/>
                <a:gd name="connsiteY69" fmla="*/ 4001429 h 4003221"/>
                <a:gd name="connsiteX70" fmla="*/ 2063773 w 3837915"/>
                <a:gd name="connsiteY70" fmla="*/ 4002558 h 4003221"/>
                <a:gd name="connsiteX71" fmla="*/ 1951103 w 3837915"/>
                <a:gd name="connsiteY71" fmla="*/ 4001027 h 4003221"/>
                <a:gd name="connsiteX72" fmla="*/ 1508565 w 3837915"/>
                <a:gd name="connsiteY72" fmla="*/ 3886262 h 4003221"/>
                <a:gd name="connsiteX73" fmla="*/ 1132757 w 3837915"/>
                <a:gd name="connsiteY73" fmla="*/ 3631183 h 4003221"/>
                <a:gd name="connsiteX74" fmla="*/ 976083 w 3837915"/>
                <a:gd name="connsiteY74" fmla="*/ 3475718 h 4003221"/>
                <a:gd name="connsiteX75" fmla="*/ 833675 w 3837915"/>
                <a:gd name="connsiteY75" fmla="*/ 3313645 h 4003221"/>
                <a:gd name="connsiteX76" fmla="*/ 577065 w 3837915"/>
                <a:gd name="connsiteY76" fmla="*/ 2984421 h 4003221"/>
                <a:gd name="connsiteX77" fmla="*/ 514445 w 3837915"/>
                <a:gd name="connsiteY77" fmla="*/ 2901570 h 4003221"/>
                <a:gd name="connsiteX78" fmla="*/ 451421 w 3837915"/>
                <a:gd name="connsiteY78" fmla="*/ 2816464 h 4003221"/>
                <a:gd name="connsiteX79" fmla="*/ 389203 w 3837915"/>
                <a:gd name="connsiteY79" fmla="*/ 2729262 h 4003221"/>
                <a:gd name="connsiteX80" fmla="*/ 328757 w 3837915"/>
                <a:gd name="connsiteY80" fmla="*/ 2639320 h 4003221"/>
                <a:gd name="connsiteX81" fmla="*/ 215281 w 3837915"/>
                <a:gd name="connsiteY81" fmla="*/ 2450489 h 4003221"/>
                <a:gd name="connsiteX82" fmla="*/ 118811 w 3837915"/>
                <a:gd name="connsiteY82" fmla="*/ 2247394 h 4003221"/>
                <a:gd name="connsiteX83" fmla="*/ 7835 w 3837915"/>
                <a:gd name="connsiteY83" fmla="*/ 1805419 h 4003221"/>
                <a:gd name="connsiteX84" fmla="*/ 662 w 3837915"/>
                <a:gd name="connsiteY84" fmla="*/ 1691621 h 4003221"/>
                <a:gd name="connsiteX85" fmla="*/ 17 w 3837915"/>
                <a:gd name="connsiteY85" fmla="*/ 1663172 h 4003221"/>
                <a:gd name="connsiteX86" fmla="*/ 178 w 3837915"/>
                <a:gd name="connsiteY86" fmla="*/ 1634803 h 4003221"/>
                <a:gd name="connsiteX87" fmla="*/ 500 w 3837915"/>
                <a:gd name="connsiteY87" fmla="*/ 1606515 h 4003221"/>
                <a:gd name="connsiteX88" fmla="*/ 1548 w 3837915"/>
                <a:gd name="connsiteY88" fmla="*/ 1579032 h 4003221"/>
                <a:gd name="connsiteX89" fmla="*/ 19037 w 3837915"/>
                <a:gd name="connsiteY89" fmla="*/ 1359495 h 4003221"/>
                <a:gd name="connsiteX90" fmla="*/ 57561 w 3837915"/>
                <a:gd name="connsiteY90" fmla="*/ 1141329 h 4003221"/>
                <a:gd name="connsiteX91" fmla="*/ 117925 w 3837915"/>
                <a:gd name="connsiteY91" fmla="*/ 927031 h 4003221"/>
                <a:gd name="connsiteX92" fmla="*/ 299421 w 3837915"/>
                <a:gd name="connsiteY92" fmla="*/ 516810 h 4003221"/>
                <a:gd name="connsiteX93" fmla="*/ 581981 w 3837915"/>
                <a:gd name="connsiteY93" fmla="*/ 171064 h 4003221"/>
                <a:gd name="connsiteX94" fmla="*/ 752035 w 3837915"/>
                <a:gd name="connsiteY94" fmla="*/ 30912 h 4003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837915" h="4003221">
                  <a:moveTo>
                    <a:pt x="3255052" y="0"/>
                  </a:moveTo>
                  <a:lnTo>
                    <a:pt x="3542345" y="0"/>
                  </a:lnTo>
                  <a:lnTo>
                    <a:pt x="3648079" y="100626"/>
                  </a:lnTo>
                  <a:cubicBezTo>
                    <a:pt x="3698128" y="152488"/>
                    <a:pt x="3745981" y="206445"/>
                    <a:pt x="3791576" y="262236"/>
                  </a:cubicBezTo>
                  <a:lnTo>
                    <a:pt x="3837915" y="323783"/>
                  </a:lnTo>
                  <a:lnTo>
                    <a:pt x="3837915" y="700420"/>
                  </a:lnTo>
                  <a:lnTo>
                    <a:pt x="3748015" y="551697"/>
                  </a:lnTo>
                  <a:cubicBezTo>
                    <a:pt x="3674817" y="440246"/>
                    <a:pt x="3593236" y="334266"/>
                    <a:pt x="3503979" y="235217"/>
                  </a:cubicBezTo>
                  <a:cubicBezTo>
                    <a:pt x="3459209" y="185853"/>
                    <a:pt x="3412404" y="138303"/>
                    <a:pt x="3363675" y="92848"/>
                  </a:cubicBezTo>
                  <a:close/>
                  <a:moveTo>
                    <a:pt x="797496" y="0"/>
                  </a:moveTo>
                  <a:lnTo>
                    <a:pt x="1236649" y="0"/>
                  </a:lnTo>
                  <a:lnTo>
                    <a:pt x="1163463" y="57508"/>
                  </a:lnTo>
                  <a:lnTo>
                    <a:pt x="1122281" y="89181"/>
                  </a:lnTo>
                  <a:cubicBezTo>
                    <a:pt x="1109143" y="99578"/>
                    <a:pt x="1095685" y="109491"/>
                    <a:pt x="1082871" y="120210"/>
                  </a:cubicBezTo>
                  <a:cubicBezTo>
                    <a:pt x="978583" y="203866"/>
                    <a:pt x="882595" y="294614"/>
                    <a:pt x="791605" y="386813"/>
                  </a:cubicBezTo>
                  <a:cubicBezTo>
                    <a:pt x="746311" y="433154"/>
                    <a:pt x="702549" y="480301"/>
                    <a:pt x="660561" y="528577"/>
                  </a:cubicBezTo>
                  <a:cubicBezTo>
                    <a:pt x="618571" y="576852"/>
                    <a:pt x="577953" y="626014"/>
                    <a:pt x="539751" y="677030"/>
                  </a:cubicBezTo>
                  <a:cubicBezTo>
                    <a:pt x="463187" y="778658"/>
                    <a:pt x="394763" y="888266"/>
                    <a:pt x="348663" y="1008672"/>
                  </a:cubicBezTo>
                  <a:cubicBezTo>
                    <a:pt x="325615" y="1068714"/>
                    <a:pt x="307965" y="1130932"/>
                    <a:pt x="294667" y="1194198"/>
                  </a:cubicBezTo>
                  <a:cubicBezTo>
                    <a:pt x="291523" y="1210075"/>
                    <a:pt x="287897" y="1225791"/>
                    <a:pt x="285157" y="1241748"/>
                  </a:cubicBezTo>
                  <a:lnTo>
                    <a:pt x="277177" y="1289702"/>
                  </a:lnTo>
                  <a:cubicBezTo>
                    <a:pt x="272907" y="1321858"/>
                    <a:pt x="268393" y="1354015"/>
                    <a:pt x="265733" y="1386494"/>
                  </a:cubicBezTo>
                  <a:cubicBezTo>
                    <a:pt x="264203" y="1402694"/>
                    <a:pt x="262751" y="1418893"/>
                    <a:pt x="262025" y="1435173"/>
                  </a:cubicBezTo>
                  <a:cubicBezTo>
                    <a:pt x="261221" y="1451453"/>
                    <a:pt x="259931" y="1467652"/>
                    <a:pt x="259447" y="1484012"/>
                  </a:cubicBezTo>
                  <a:lnTo>
                    <a:pt x="258319" y="1533013"/>
                  </a:lnTo>
                  <a:cubicBezTo>
                    <a:pt x="257915" y="1549293"/>
                    <a:pt x="258479" y="1565734"/>
                    <a:pt x="258561" y="1582094"/>
                  </a:cubicBezTo>
                  <a:lnTo>
                    <a:pt x="258803" y="1606676"/>
                  </a:lnTo>
                  <a:cubicBezTo>
                    <a:pt x="259043" y="1614654"/>
                    <a:pt x="259527" y="1622472"/>
                    <a:pt x="259849" y="1630370"/>
                  </a:cubicBezTo>
                  <a:cubicBezTo>
                    <a:pt x="260253" y="1638268"/>
                    <a:pt x="260495" y="1646166"/>
                    <a:pt x="261059" y="1653984"/>
                  </a:cubicBezTo>
                  <a:lnTo>
                    <a:pt x="262993" y="1677517"/>
                  </a:lnTo>
                  <a:cubicBezTo>
                    <a:pt x="265491" y="1708868"/>
                    <a:pt x="269683" y="1739977"/>
                    <a:pt x="274517" y="1770844"/>
                  </a:cubicBezTo>
                  <a:cubicBezTo>
                    <a:pt x="294989" y="1894394"/>
                    <a:pt x="335043" y="2013189"/>
                    <a:pt x="391217" y="2126342"/>
                  </a:cubicBezTo>
                  <a:cubicBezTo>
                    <a:pt x="446745" y="2239898"/>
                    <a:pt x="517829" y="2347974"/>
                    <a:pt x="595845" y="2454761"/>
                  </a:cubicBezTo>
                  <a:cubicBezTo>
                    <a:pt x="615267" y="2481437"/>
                    <a:pt x="635495" y="2507952"/>
                    <a:pt x="655967" y="2534387"/>
                  </a:cubicBezTo>
                  <a:cubicBezTo>
                    <a:pt x="676357" y="2560983"/>
                    <a:pt x="697069" y="2587498"/>
                    <a:pt x="718105" y="2614013"/>
                  </a:cubicBezTo>
                  <a:lnTo>
                    <a:pt x="847053" y="2775281"/>
                  </a:lnTo>
                  <a:cubicBezTo>
                    <a:pt x="934821" y="2885936"/>
                    <a:pt x="1016541" y="2997638"/>
                    <a:pt x="1096651" y="3106762"/>
                  </a:cubicBezTo>
                  <a:cubicBezTo>
                    <a:pt x="1176761" y="3215804"/>
                    <a:pt x="1257677" y="3320737"/>
                    <a:pt x="1344879" y="3415595"/>
                  </a:cubicBezTo>
                  <a:cubicBezTo>
                    <a:pt x="1431921" y="3510454"/>
                    <a:pt x="1524683" y="3596125"/>
                    <a:pt x="1629375" y="3662534"/>
                  </a:cubicBezTo>
                  <a:cubicBezTo>
                    <a:pt x="1681679" y="3695739"/>
                    <a:pt x="1736805" y="3724108"/>
                    <a:pt x="1794753" y="3746674"/>
                  </a:cubicBezTo>
                  <a:cubicBezTo>
                    <a:pt x="1852619" y="3769401"/>
                    <a:pt x="1913225" y="3785761"/>
                    <a:pt x="1975443" y="3797931"/>
                  </a:cubicBezTo>
                  <a:cubicBezTo>
                    <a:pt x="2006551" y="3803975"/>
                    <a:pt x="2038225" y="3808811"/>
                    <a:pt x="2070221" y="3812115"/>
                  </a:cubicBezTo>
                  <a:cubicBezTo>
                    <a:pt x="2078199" y="3813083"/>
                    <a:pt x="2086259" y="3813727"/>
                    <a:pt x="2094237" y="3814452"/>
                  </a:cubicBezTo>
                  <a:cubicBezTo>
                    <a:pt x="2102297" y="3815097"/>
                    <a:pt x="2110195" y="3815904"/>
                    <a:pt x="2118737" y="3816226"/>
                  </a:cubicBezTo>
                  <a:lnTo>
                    <a:pt x="2169351" y="3818805"/>
                  </a:lnTo>
                  <a:cubicBezTo>
                    <a:pt x="2236887" y="3821142"/>
                    <a:pt x="2304505" y="3819691"/>
                    <a:pt x="2371721" y="3814372"/>
                  </a:cubicBezTo>
                  <a:cubicBezTo>
                    <a:pt x="2439017" y="3809214"/>
                    <a:pt x="2505747" y="3799301"/>
                    <a:pt x="2571593" y="3785923"/>
                  </a:cubicBezTo>
                  <a:cubicBezTo>
                    <a:pt x="2637437" y="3772383"/>
                    <a:pt x="2702395" y="3755459"/>
                    <a:pt x="2766629" y="3737647"/>
                  </a:cubicBezTo>
                  <a:cubicBezTo>
                    <a:pt x="2895175" y="3702105"/>
                    <a:pt x="3022029" y="3662856"/>
                    <a:pt x="3145015" y="3612969"/>
                  </a:cubicBezTo>
                  <a:cubicBezTo>
                    <a:pt x="3206427" y="3587985"/>
                    <a:pt x="3266711" y="3560099"/>
                    <a:pt x="3324657" y="3528023"/>
                  </a:cubicBezTo>
                  <a:cubicBezTo>
                    <a:pt x="3339245" y="3520206"/>
                    <a:pt x="3353429" y="3511583"/>
                    <a:pt x="3367695" y="3503281"/>
                  </a:cubicBezTo>
                  <a:cubicBezTo>
                    <a:pt x="3381879" y="3494738"/>
                    <a:pt x="3395821" y="3485873"/>
                    <a:pt x="3409925" y="3477250"/>
                  </a:cubicBezTo>
                  <a:lnTo>
                    <a:pt x="3451189" y="3449687"/>
                  </a:lnTo>
                  <a:lnTo>
                    <a:pt x="3491567" y="3420915"/>
                  </a:lnTo>
                  <a:cubicBezTo>
                    <a:pt x="3597709" y="3342175"/>
                    <a:pt x="3692647" y="3249734"/>
                    <a:pt x="3775819" y="3148509"/>
                  </a:cubicBezTo>
                  <a:lnTo>
                    <a:pt x="3837915" y="3064394"/>
                  </a:lnTo>
                  <a:lnTo>
                    <a:pt x="3837915" y="3357901"/>
                  </a:lnTo>
                  <a:lnTo>
                    <a:pt x="3766814" y="3428500"/>
                  </a:lnTo>
                  <a:cubicBezTo>
                    <a:pt x="3712111" y="3476786"/>
                    <a:pt x="3654809" y="3521938"/>
                    <a:pt x="3595693" y="3564129"/>
                  </a:cubicBezTo>
                  <a:lnTo>
                    <a:pt x="3551045" y="3595399"/>
                  </a:lnTo>
                  <a:lnTo>
                    <a:pt x="3505589" y="3625381"/>
                  </a:lnTo>
                  <a:cubicBezTo>
                    <a:pt x="3490277" y="3635052"/>
                    <a:pt x="3475045" y="3644965"/>
                    <a:pt x="3459651" y="3654475"/>
                  </a:cubicBezTo>
                  <a:lnTo>
                    <a:pt x="3413069" y="3682521"/>
                  </a:lnTo>
                  <a:cubicBezTo>
                    <a:pt x="3350529" y="3719191"/>
                    <a:pt x="3286779" y="3753766"/>
                    <a:pt x="3221417" y="3784956"/>
                  </a:cubicBezTo>
                  <a:cubicBezTo>
                    <a:pt x="3090695" y="3847496"/>
                    <a:pt x="2953121" y="3895691"/>
                    <a:pt x="2812003" y="3925188"/>
                  </a:cubicBezTo>
                  <a:cubicBezTo>
                    <a:pt x="2741403" y="3939856"/>
                    <a:pt x="2670239" y="3950091"/>
                    <a:pt x="2598995" y="3958070"/>
                  </a:cubicBezTo>
                  <a:cubicBezTo>
                    <a:pt x="2527831" y="3966210"/>
                    <a:pt x="2456747" y="3972738"/>
                    <a:pt x="2385825" y="3979428"/>
                  </a:cubicBezTo>
                  <a:cubicBezTo>
                    <a:pt x="2314821" y="3985794"/>
                    <a:pt x="2243819" y="3991436"/>
                    <a:pt x="2172655" y="3996433"/>
                  </a:cubicBezTo>
                  <a:lnTo>
                    <a:pt x="2119221" y="3999898"/>
                  </a:lnTo>
                  <a:cubicBezTo>
                    <a:pt x="2110437" y="4000543"/>
                    <a:pt x="2101007" y="4000946"/>
                    <a:pt x="2091739" y="4001429"/>
                  </a:cubicBezTo>
                  <a:cubicBezTo>
                    <a:pt x="2082471" y="4001913"/>
                    <a:pt x="2073121" y="4002396"/>
                    <a:pt x="2063773" y="4002558"/>
                  </a:cubicBezTo>
                  <a:cubicBezTo>
                    <a:pt x="2026459" y="4003767"/>
                    <a:pt x="1988821" y="4003364"/>
                    <a:pt x="1951103" y="4001027"/>
                  </a:cubicBezTo>
                  <a:cubicBezTo>
                    <a:pt x="1800151" y="3992322"/>
                    <a:pt x="1648073" y="3951784"/>
                    <a:pt x="1508565" y="3886262"/>
                  </a:cubicBezTo>
                  <a:cubicBezTo>
                    <a:pt x="1368655" y="3820900"/>
                    <a:pt x="1243089" y="3730796"/>
                    <a:pt x="1132757" y="3631183"/>
                  </a:cubicBezTo>
                  <a:cubicBezTo>
                    <a:pt x="1077389" y="3581376"/>
                    <a:pt x="1025487" y="3529071"/>
                    <a:pt x="976083" y="3475718"/>
                  </a:cubicBezTo>
                  <a:cubicBezTo>
                    <a:pt x="926681" y="3422366"/>
                    <a:pt x="879129" y="3368287"/>
                    <a:pt x="833675" y="3313645"/>
                  </a:cubicBezTo>
                  <a:cubicBezTo>
                    <a:pt x="742363" y="3204602"/>
                    <a:pt x="659109" y="3093141"/>
                    <a:pt x="577065" y="2984421"/>
                  </a:cubicBezTo>
                  <a:lnTo>
                    <a:pt x="514445" y="2901570"/>
                  </a:lnTo>
                  <a:cubicBezTo>
                    <a:pt x="493409" y="2873524"/>
                    <a:pt x="472213" y="2845236"/>
                    <a:pt x="451421" y="2816464"/>
                  </a:cubicBezTo>
                  <a:cubicBezTo>
                    <a:pt x="430547" y="2787773"/>
                    <a:pt x="409753" y="2758759"/>
                    <a:pt x="389203" y="2729262"/>
                  </a:cubicBezTo>
                  <a:cubicBezTo>
                    <a:pt x="368813" y="2699684"/>
                    <a:pt x="348583" y="2669864"/>
                    <a:pt x="328757" y="2639320"/>
                  </a:cubicBezTo>
                  <a:cubicBezTo>
                    <a:pt x="289025" y="2578552"/>
                    <a:pt x="250501" y="2515850"/>
                    <a:pt x="215281" y="2450489"/>
                  </a:cubicBezTo>
                  <a:cubicBezTo>
                    <a:pt x="179901" y="2385208"/>
                    <a:pt x="147019" y="2317671"/>
                    <a:pt x="118811" y="2247394"/>
                  </a:cubicBezTo>
                  <a:cubicBezTo>
                    <a:pt x="61589" y="2107483"/>
                    <a:pt x="22986" y="1957176"/>
                    <a:pt x="7835" y="1805419"/>
                  </a:cubicBezTo>
                  <a:cubicBezTo>
                    <a:pt x="4208" y="1767459"/>
                    <a:pt x="1467" y="1729500"/>
                    <a:pt x="662" y="1691621"/>
                  </a:cubicBezTo>
                  <a:lnTo>
                    <a:pt x="17" y="1663172"/>
                  </a:lnTo>
                  <a:cubicBezTo>
                    <a:pt x="-64" y="1653742"/>
                    <a:pt x="178" y="1644232"/>
                    <a:pt x="178" y="1634803"/>
                  </a:cubicBezTo>
                  <a:lnTo>
                    <a:pt x="500" y="1606515"/>
                  </a:lnTo>
                  <a:lnTo>
                    <a:pt x="1548" y="1579032"/>
                  </a:lnTo>
                  <a:cubicBezTo>
                    <a:pt x="3886" y="1505853"/>
                    <a:pt x="9688" y="1432513"/>
                    <a:pt x="19037" y="1359495"/>
                  </a:cubicBezTo>
                  <a:cubicBezTo>
                    <a:pt x="27902" y="1286397"/>
                    <a:pt x="40635" y="1213460"/>
                    <a:pt x="57561" y="1141329"/>
                  </a:cubicBezTo>
                  <a:cubicBezTo>
                    <a:pt x="74645" y="1069278"/>
                    <a:pt x="94875" y="997792"/>
                    <a:pt x="117925" y="927031"/>
                  </a:cubicBezTo>
                  <a:cubicBezTo>
                    <a:pt x="164427" y="785751"/>
                    <a:pt x="222293" y="646082"/>
                    <a:pt x="299421" y="516810"/>
                  </a:cubicBezTo>
                  <a:cubicBezTo>
                    <a:pt x="376387" y="387458"/>
                    <a:pt x="473987" y="271967"/>
                    <a:pt x="581981" y="171064"/>
                  </a:cubicBezTo>
                  <a:cubicBezTo>
                    <a:pt x="635899" y="120371"/>
                    <a:pt x="693281" y="74272"/>
                    <a:pt x="752035" y="30912"/>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1B4529F9-5EF5-47FB-8602-594897BCD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95786" y="8192"/>
              <a:ext cx="3795910" cy="3976446"/>
            </a:xfrm>
            <a:custGeom>
              <a:avLst/>
              <a:gdLst>
                <a:gd name="connsiteX0" fmla="*/ 2774030 w 3795910"/>
                <a:gd name="connsiteY0" fmla="*/ 0 h 3976446"/>
                <a:gd name="connsiteX1" fmla="*/ 3459445 w 3795910"/>
                <a:gd name="connsiteY1" fmla="*/ 0 h 3976446"/>
                <a:gd name="connsiteX2" fmla="*/ 3508635 w 3795910"/>
                <a:gd name="connsiteY2" fmla="*/ 43712 h 3976446"/>
                <a:gd name="connsiteX3" fmla="*/ 3669933 w 3795910"/>
                <a:gd name="connsiteY3" fmla="*/ 215854 h 3976446"/>
                <a:gd name="connsiteX4" fmla="*/ 3795910 w 3795910"/>
                <a:gd name="connsiteY4" fmla="*/ 376541 h 3976446"/>
                <a:gd name="connsiteX5" fmla="*/ 3795910 w 3795910"/>
                <a:gd name="connsiteY5" fmla="*/ 1224262 h 3976446"/>
                <a:gd name="connsiteX6" fmla="*/ 3780558 w 3795910"/>
                <a:gd name="connsiteY6" fmla="*/ 1178644 h 3976446"/>
                <a:gd name="connsiteX7" fmla="*/ 3363890 w 3795910"/>
                <a:gd name="connsiteY7" fmla="*/ 478125 h 3976446"/>
                <a:gd name="connsiteX8" fmla="*/ 2925149 w 3795910"/>
                <a:gd name="connsiteY8" fmla="*/ 88243 h 3976446"/>
                <a:gd name="connsiteX9" fmla="*/ 875937 w 3795910"/>
                <a:gd name="connsiteY9" fmla="*/ 0 h 3976446"/>
                <a:gd name="connsiteX10" fmla="*/ 1567553 w 3795910"/>
                <a:gd name="connsiteY10" fmla="*/ 0 h 3976446"/>
                <a:gd name="connsiteX11" fmla="*/ 1509968 w 3795910"/>
                <a:gd name="connsiteY11" fmla="*/ 39800 h 3976446"/>
                <a:gd name="connsiteX12" fmla="*/ 1414576 w 3795910"/>
                <a:gd name="connsiteY12" fmla="*/ 108685 h 3976446"/>
                <a:gd name="connsiteX13" fmla="*/ 1208498 w 3795910"/>
                <a:gd name="connsiteY13" fmla="*/ 255204 h 3976446"/>
                <a:gd name="connsiteX14" fmla="*/ 402968 w 3795910"/>
                <a:gd name="connsiteY14" fmla="*/ 1630048 h 3976446"/>
                <a:gd name="connsiteX15" fmla="*/ 898536 w 3795910"/>
                <a:gd name="connsiteY15" fmla="*/ 2673733 h 3976446"/>
                <a:gd name="connsiteX16" fmla="*/ 996940 w 3795910"/>
                <a:gd name="connsiteY16" fmla="*/ 2800748 h 3976446"/>
                <a:gd name="connsiteX17" fmla="*/ 1511370 w 3795910"/>
                <a:gd name="connsiteY17" fmla="*/ 3378442 h 3976446"/>
                <a:gd name="connsiteX18" fmla="*/ 2063838 w 3795910"/>
                <a:gd name="connsiteY18" fmla="*/ 3573559 h 3976446"/>
                <a:gd name="connsiteX19" fmla="*/ 3410956 w 3795910"/>
                <a:gd name="connsiteY19" fmla="*/ 3135533 h 3976446"/>
                <a:gd name="connsiteX20" fmla="*/ 3791278 w 3795910"/>
                <a:gd name="connsiteY20" fmla="*/ 2642785 h 3976446"/>
                <a:gd name="connsiteX21" fmla="*/ 3795910 w 3795910"/>
                <a:gd name="connsiteY21" fmla="*/ 2631043 h 3976446"/>
                <a:gd name="connsiteX22" fmla="*/ 3795910 w 3795910"/>
                <a:gd name="connsiteY22" fmla="*/ 3326763 h 3976446"/>
                <a:gd name="connsiteX23" fmla="*/ 3669933 w 3795910"/>
                <a:gd name="connsiteY23" fmla="*/ 3444186 h 3976446"/>
                <a:gd name="connsiteX24" fmla="*/ 2063838 w 3795910"/>
                <a:gd name="connsiteY24" fmla="*/ 3976446 h 3976446"/>
                <a:gd name="connsiteX25" fmla="*/ 580998 w 3795910"/>
                <a:gd name="connsiteY25" fmla="*/ 2921799 h 3976446"/>
                <a:gd name="connsiteX26" fmla="*/ 0 w 3795910"/>
                <a:gd name="connsiteY26" fmla="*/ 1629967 h 3976446"/>
                <a:gd name="connsiteX27" fmla="*/ 766593 w 3795910"/>
                <a:gd name="connsiteY27" fmla="*/ 80506 h 3976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795910" h="3976446">
                  <a:moveTo>
                    <a:pt x="2774030" y="0"/>
                  </a:moveTo>
                  <a:lnTo>
                    <a:pt x="3459445" y="0"/>
                  </a:lnTo>
                  <a:lnTo>
                    <a:pt x="3508635" y="43712"/>
                  </a:lnTo>
                  <a:cubicBezTo>
                    <a:pt x="3564724" y="98406"/>
                    <a:pt x="3618554" y="155892"/>
                    <a:pt x="3669933" y="215854"/>
                  </a:cubicBezTo>
                  <a:lnTo>
                    <a:pt x="3795910" y="376541"/>
                  </a:lnTo>
                  <a:lnTo>
                    <a:pt x="3795910" y="1224262"/>
                  </a:lnTo>
                  <a:lnTo>
                    <a:pt x="3780558" y="1178644"/>
                  </a:lnTo>
                  <a:cubicBezTo>
                    <a:pt x="3682718" y="924210"/>
                    <a:pt x="3538616" y="682027"/>
                    <a:pt x="3363890" y="478125"/>
                  </a:cubicBezTo>
                  <a:cubicBezTo>
                    <a:pt x="3230609" y="322539"/>
                    <a:pt x="3083546" y="191932"/>
                    <a:pt x="2925149" y="88243"/>
                  </a:cubicBezTo>
                  <a:close/>
                  <a:moveTo>
                    <a:pt x="875937" y="0"/>
                  </a:moveTo>
                  <a:lnTo>
                    <a:pt x="1567553" y="0"/>
                  </a:lnTo>
                  <a:lnTo>
                    <a:pt x="1509968" y="39800"/>
                  </a:lnTo>
                  <a:cubicBezTo>
                    <a:pt x="1479892" y="61177"/>
                    <a:pt x="1448244" y="84134"/>
                    <a:pt x="1414576" y="108685"/>
                  </a:cubicBezTo>
                  <a:cubicBezTo>
                    <a:pt x="1349618" y="156074"/>
                    <a:pt x="1282404" y="205075"/>
                    <a:pt x="1208498" y="255204"/>
                  </a:cubicBezTo>
                  <a:cubicBezTo>
                    <a:pt x="643862" y="638265"/>
                    <a:pt x="402968" y="1049452"/>
                    <a:pt x="402968" y="1630048"/>
                  </a:cubicBezTo>
                  <a:cubicBezTo>
                    <a:pt x="402968" y="2011093"/>
                    <a:pt x="599212" y="2290672"/>
                    <a:pt x="898536" y="2673733"/>
                  </a:cubicBezTo>
                  <a:cubicBezTo>
                    <a:pt x="931982" y="2716528"/>
                    <a:pt x="965026" y="2759323"/>
                    <a:pt x="996940" y="2800748"/>
                  </a:cubicBezTo>
                  <a:cubicBezTo>
                    <a:pt x="1170136" y="3025281"/>
                    <a:pt x="1333742" y="3237323"/>
                    <a:pt x="1511370" y="3378442"/>
                  </a:cubicBezTo>
                  <a:cubicBezTo>
                    <a:pt x="1681180" y="3513355"/>
                    <a:pt x="1851554" y="3573559"/>
                    <a:pt x="2063838" y="3573559"/>
                  </a:cubicBezTo>
                  <a:cubicBezTo>
                    <a:pt x="2595916" y="3573559"/>
                    <a:pt x="3074318" y="3418013"/>
                    <a:pt x="3410956" y="3135533"/>
                  </a:cubicBezTo>
                  <a:cubicBezTo>
                    <a:pt x="3575610" y="2997316"/>
                    <a:pt x="3703592" y="2831535"/>
                    <a:pt x="3791278" y="2642785"/>
                  </a:cubicBezTo>
                  <a:lnTo>
                    <a:pt x="3795910" y="2631043"/>
                  </a:lnTo>
                  <a:lnTo>
                    <a:pt x="3795910" y="3326763"/>
                  </a:lnTo>
                  <a:lnTo>
                    <a:pt x="3669933" y="3444186"/>
                  </a:lnTo>
                  <a:cubicBezTo>
                    <a:pt x="3258897" y="3789046"/>
                    <a:pt x="2691056" y="3976446"/>
                    <a:pt x="2063838" y="3976446"/>
                  </a:cubicBezTo>
                  <a:cubicBezTo>
                    <a:pt x="1338094" y="3976446"/>
                    <a:pt x="996780" y="3453877"/>
                    <a:pt x="580998" y="2921799"/>
                  </a:cubicBezTo>
                  <a:cubicBezTo>
                    <a:pt x="278128" y="2534226"/>
                    <a:pt x="0" y="2160836"/>
                    <a:pt x="0" y="1629967"/>
                  </a:cubicBezTo>
                  <a:cubicBezTo>
                    <a:pt x="0" y="941134"/>
                    <a:pt x="289455" y="463702"/>
                    <a:pt x="766593" y="80506"/>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Freeform: Shape 45">
              <a:extLst>
                <a:ext uri="{FF2B5EF4-FFF2-40B4-BE49-F238E27FC236}">
                  <a16:creationId xmlns:a16="http://schemas.microsoft.com/office/drawing/2014/main" id="{34DBA3A0-5DF8-4AED-9948-651C52A4C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95786" y="8192"/>
              <a:ext cx="3795910" cy="3976446"/>
            </a:xfrm>
            <a:custGeom>
              <a:avLst/>
              <a:gdLst>
                <a:gd name="connsiteX0" fmla="*/ 2580815 w 3795910"/>
                <a:gd name="connsiteY0" fmla="*/ 0 h 3976446"/>
                <a:gd name="connsiteX1" fmla="*/ 3459445 w 3795910"/>
                <a:gd name="connsiteY1" fmla="*/ 0 h 3976446"/>
                <a:gd name="connsiteX2" fmla="*/ 3508635 w 3795910"/>
                <a:gd name="connsiteY2" fmla="*/ 43712 h 3976446"/>
                <a:gd name="connsiteX3" fmla="*/ 3669933 w 3795910"/>
                <a:gd name="connsiteY3" fmla="*/ 215854 h 3976446"/>
                <a:gd name="connsiteX4" fmla="*/ 3795910 w 3795910"/>
                <a:gd name="connsiteY4" fmla="*/ 376541 h 3976446"/>
                <a:gd name="connsiteX5" fmla="*/ 3795910 w 3795910"/>
                <a:gd name="connsiteY5" fmla="*/ 1510297 h 3976446"/>
                <a:gd name="connsiteX6" fmla="*/ 3768579 w 3795910"/>
                <a:gd name="connsiteY6" fmla="*/ 1396156 h 3976446"/>
                <a:gd name="connsiteX7" fmla="*/ 3705364 w 3795910"/>
                <a:gd name="connsiteY7" fmla="*/ 1207496 h 3976446"/>
                <a:gd name="connsiteX8" fmla="*/ 3302720 w 3795910"/>
                <a:gd name="connsiteY8" fmla="*/ 530511 h 3976446"/>
                <a:gd name="connsiteX9" fmla="*/ 2726154 w 3795910"/>
                <a:gd name="connsiteY9" fmla="*/ 65165 h 3976446"/>
                <a:gd name="connsiteX10" fmla="*/ 875937 w 3795910"/>
                <a:gd name="connsiteY10" fmla="*/ 0 h 3976446"/>
                <a:gd name="connsiteX11" fmla="*/ 1715693 w 3795910"/>
                <a:gd name="connsiteY11" fmla="*/ 0 h 3976446"/>
                <a:gd name="connsiteX12" fmla="*/ 1710753 w 3795910"/>
                <a:gd name="connsiteY12" fmla="*/ 2712 h 3976446"/>
                <a:gd name="connsiteX13" fmla="*/ 1462046 w 3795910"/>
                <a:gd name="connsiteY13" fmla="*/ 173724 h 3976446"/>
                <a:gd name="connsiteX14" fmla="*/ 1253712 w 3795910"/>
                <a:gd name="connsiteY14" fmla="*/ 321855 h 3976446"/>
                <a:gd name="connsiteX15" fmla="*/ 676824 w 3795910"/>
                <a:gd name="connsiteY15" fmla="*/ 886976 h 3976446"/>
                <a:gd name="connsiteX16" fmla="*/ 483560 w 3795910"/>
                <a:gd name="connsiteY16" fmla="*/ 1629967 h 3976446"/>
                <a:gd name="connsiteX17" fmla="*/ 606626 w 3795910"/>
                <a:gd name="connsiteY17" fmla="*/ 2107886 h 3976446"/>
                <a:gd name="connsiteX18" fmla="*/ 961964 w 3795910"/>
                <a:gd name="connsiteY18" fmla="*/ 2624007 h 3976446"/>
                <a:gd name="connsiteX19" fmla="*/ 1060690 w 3795910"/>
                <a:gd name="connsiteY19" fmla="*/ 2751425 h 3976446"/>
                <a:gd name="connsiteX20" fmla="*/ 1561498 w 3795910"/>
                <a:gd name="connsiteY20" fmla="*/ 3315257 h 3976446"/>
                <a:gd name="connsiteX21" fmla="*/ 2063838 w 3795910"/>
                <a:gd name="connsiteY21" fmla="*/ 3492885 h 3976446"/>
                <a:gd name="connsiteX22" fmla="*/ 3359136 w 3795910"/>
                <a:gd name="connsiteY22" fmla="*/ 3073718 h 3976446"/>
                <a:gd name="connsiteX23" fmla="*/ 3718180 w 3795910"/>
                <a:gd name="connsiteY23" fmla="*/ 2608775 h 3976446"/>
                <a:gd name="connsiteX24" fmla="*/ 3776400 w 3795910"/>
                <a:gd name="connsiteY24" fmla="*/ 2461172 h 3976446"/>
                <a:gd name="connsiteX25" fmla="*/ 3795910 w 3795910"/>
                <a:gd name="connsiteY25" fmla="*/ 2387988 h 3976446"/>
                <a:gd name="connsiteX26" fmla="*/ 3795910 w 3795910"/>
                <a:gd name="connsiteY26" fmla="*/ 3326763 h 3976446"/>
                <a:gd name="connsiteX27" fmla="*/ 3669933 w 3795910"/>
                <a:gd name="connsiteY27" fmla="*/ 3444186 h 3976446"/>
                <a:gd name="connsiteX28" fmla="*/ 2063838 w 3795910"/>
                <a:gd name="connsiteY28" fmla="*/ 3976446 h 3976446"/>
                <a:gd name="connsiteX29" fmla="*/ 580998 w 3795910"/>
                <a:gd name="connsiteY29" fmla="*/ 2921799 h 3976446"/>
                <a:gd name="connsiteX30" fmla="*/ 0 w 3795910"/>
                <a:gd name="connsiteY30" fmla="*/ 1629967 h 3976446"/>
                <a:gd name="connsiteX31" fmla="*/ 766593 w 3795910"/>
                <a:gd name="connsiteY31" fmla="*/ 80506 h 3976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95910" h="3976446">
                  <a:moveTo>
                    <a:pt x="2580815" y="0"/>
                  </a:moveTo>
                  <a:lnTo>
                    <a:pt x="3459445" y="0"/>
                  </a:lnTo>
                  <a:lnTo>
                    <a:pt x="3508635" y="43712"/>
                  </a:lnTo>
                  <a:cubicBezTo>
                    <a:pt x="3564724" y="98406"/>
                    <a:pt x="3618554" y="155892"/>
                    <a:pt x="3669933" y="215854"/>
                  </a:cubicBezTo>
                  <a:lnTo>
                    <a:pt x="3795910" y="376541"/>
                  </a:lnTo>
                  <a:lnTo>
                    <a:pt x="3795910" y="1510297"/>
                  </a:lnTo>
                  <a:lnTo>
                    <a:pt x="3768579" y="1396156"/>
                  </a:lnTo>
                  <a:cubicBezTo>
                    <a:pt x="3750381" y="1332688"/>
                    <a:pt x="3729281" y="1269653"/>
                    <a:pt x="3705364" y="1207496"/>
                  </a:cubicBezTo>
                  <a:cubicBezTo>
                    <a:pt x="3610748" y="961606"/>
                    <a:pt x="3471482" y="727482"/>
                    <a:pt x="3302720" y="530511"/>
                  </a:cubicBezTo>
                  <a:cubicBezTo>
                    <a:pt x="3134198" y="333783"/>
                    <a:pt x="2934810" y="172918"/>
                    <a:pt x="2726154" y="65165"/>
                  </a:cubicBezTo>
                  <a:close/>
                  <a:moveTo>
                    <a:pt x="875937" y="0"/>
                  </a:moveTo>
                  <a:lnTo>
                    <a:pt x="1715693" y="0"/>
                  </a:lnTo>
                  <a:lnTo>
                    <a:pt x="1710753" y="2712"/>
                  </a:lnTo>
                  <a:cubicBezTo>
                    <a:pt x="1639116" y="45512"/>
                    <a:pt x="1560209" y="102126"/>
                    <a:pt x="1462046" y="173724"/>
                  </a:cubicBezTo>
                  <a:cubicBezTo>
                    <a:pt x="1396524" y="221516"/>
                    <a:pt x="1328744" y="270920"/>
                    <a:pt x="1253712" y="321855"/>
                  </a:cubicBezTo>
                  <a:cubicBezTo>
                    <a:pt x="988236" y="501981"/>
                    <a:pt x="799488" y="686782"/>
                    <a:pt x="676824" y="886976"/>
                  </a:cubicBezTo>
                  <a:cubicBezTo>
                    <a:pt x="546746" y="1099179"/>
                    <a:pt x="483560" y="1342248"/>
                    <a:pt x="483560" y="1629967"/>
                  </a:cubicBezTo>
                  <a:cubicBezTo>
                    <a:pt x="483560" y="1793249"/>
                    <a:pt x="522648" y="1945087"/>
                    <a:pt x="606626" y="2107886"/>
                  </a:cubicBezTo>
                  <a:cubicBezTo>
                    <a:pt x="692862" y="2275037"/>
                    <a:pt x="818588" y="2440495"/>
                    <a:pt x="961964" y="2624007"/>
                  </a:cubicBezTo>
                  <a:cubicBezTo>
                    <a:pt x="995572" y="2667044"/>
                    <a:pt x="1028694" y="2709919"/>
                    <a:pt x="1060690" y="2751425"/>
                  </a:cubicBezTo>
                  <a:cubicBezTo>
                    <a:pt x="1230824" y="2971929"/>
                    <a:pt x="1391526" y="3180182"/>
                    <a:pt x="1561498" y="3315257"/>
                  </a:cubicBezTo>
                  <a:cubicBezTo>
                    <a:pt x="1718172" y="3439773"/>
                    <a:pt x="1868398" y="3492885"/>
                    <a:pt x="2063838" y="3492885"/>
                  </a:cubicBezTo>
                  <a:cubicBezTo>
                    <a:pt x="2576976" y="3492885"/>
                    <a:pt x="3037004" y="3344029"/>
                    <a:pt x="3359136" y="3073718"/>
                  </a:cubicBezTo>
                  <a:cubicBezTo>
                    <a:pt x="3514680" y="2943157"/>
                    <a:pt x="3635490" y="2786805"/>
                    <a:pt x="3718180" y="2608775"/>
                  </a:cubicBezTo>
                  <a:cubicBezTo>
                    <a:pt x="3740323" y="2561124"/>
                    <a:pt x="3759736" y="2511891"/>
                    <a:pt x="3776400" y="2461172"/>
                  </a:cubicBezTo>
                  <a:lnTo>
                    <a:pt x="3795910" y="2387988"/>
                  </a:lnTo>
                  <a:lnTo>
                    <a:pt x="3795910" y="3326763"/>
                  </a:lnTo>
                  <a:lnTo>
                    <a:pt x="3669933" y="3444186"/>
                  </a:lnTo>
                  <a:cubicBezTo>
                    <a:pt x="3258897" y="3789046"/>
                    <a:pt x="2691056" y="3976446"/>
                    <a:pt x="2063838" y="3976446"/>
                  </a:cubicBezTo>
                  <a:cubicBezTo>
                    <a:pt x="1338094" y="3976446"/>
                    <a:pt x="996780" y="3453877"/>
                    <a:pt x="580998" y="2921799"/>
                  </a:cubicBezTo>
                  <a:cubicBezTo>
                    <a:pt x="278128" y="2534226"/>
                    <a:pt x="0" y="2160836"/>
                    <a:pt x="0" y="1629967"/>
                  </a:cubicBezTo>
                  <a:cubicBezTo>
                    <a:pt x="0" y="941134"/>
                    <a:pt x="289455" y="463702"/>
                    <a:pt x="766593" y="80506"/>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7" name="Freeform: Shape 46">
              <a:extLst>
                <a:ext uri="{FF2B5EF4-FFF2-40B4-BE49-F238E27FC236}">
                  <a16:creationId xmlns:a16="http://schemas.microsoft.com/office/drawing/2014/main" id="{D78D78D6-6C82-4A4B-8C11-568BD5AC7C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19432" y="8192"/>
              <a:ext cx="4072264" cy="4166243"/>
            </a:xfrm>
            <a:custGeom>
              <a:avLst/>
              <a:gdLst>
                <a:gd name="connsiteX0" fmla="*/ 32479 w 4072264"/>
                <a:gd name="connsiteY0" fmla="*/ 1644313 h 4166243"/>
                <a:gd name="connsiteX1" fmla="*/ 32318 w 4072264"/>
                <a:gd name="connsiteY1" fmla="*/ 1657691 h 4166243"/>
                <a:gd name="connsiteX2" fmla="*/ 32399 w 4072264"/>
                <a:gd name="connsiteY2" fmla="*/ 1669458 h 4166243"/>
                <a:gd name="connsiteX3" fmla="*/ 32479 w 4072264"/>
                <a:gd name="connsiteY3" fmla="*/ 1644313 h 4166243"/>
                <a:gd name="connsiteX4" fmla="*/ 3644856 w 4072264"/>
                <a:gd name="connsiteY4" fmla="*/ 0 h 4166243"/>
                <a:gd name="connsiteX5" fmla="*/ 4072264 w 4072264"/>
                <a:gd name="connsiteY5" fmla="*/ 0 h 4166243"/>
                <a:gd name="connsiteX6" fmla="*/ 4072264 w 4072264"/>
                <a:gd name="connsiteY6" fmla="*/ 475595 h 4166243"/>
                <a:gd name="connsiteX7" fmla="*/ 4056974 w 4072264"/>
                <a:gd name="connsiteY7" fmla="*/ 454219 h 4166243"/>
                <a:gd name="connsiteX8" fmla="*/ 4023144 w 4072264"/>
                <a:gd name="connsiteY8" fmla="*/ 408815 h 4166243"/>
                <a:gd name="connsiteX9" fmla="*/ 4022984 w 4072264"/>
                <a:gd name="connsiteY9" fmla="*/ 408654 h 4166243"/>
                <a:gd name="connsiteX10" fmla="*/ 4022822 w 4072264"/>
                <a:gd name="connsiteY10" fmla="*/ 408493 h 4166243"/>
                <a:gd name="connsiteX11" fmla="*/ 3995984 w 4072264"/>
                <a:gd name="connsiteY11" fmla="*/ 373435 h 4166243"/>
                <a:gd name="connsiteX12" fmla="*/ 3990424 w 4072264"/>
                <a:gd name="connsiteY12" fmla="*/ 366342 h 4166243"/>
                <a:gd name="connsiteX13" fmla="*/ 3957622 w 4072264"/>
                <a:gd name="connsiteY13" fmla="*/ 325240 h 4166243"/>
                <a:gd name="connsiteX14" fmla="*/ 3817228 w 4072264"/>
                <a:gd name="connsiteY14" fmla="*/ 165262 h 4166243"/>
                <a:gd name="connsiteX15" fmla="*/ 3663395 w 4072264"/>
                <a:gd name="connsiteY15" fmla="*/ 15247 h 4166243"/>
                <a:gd name="connsiteX16" fmla="*/ 750521 w 4072264"/>
                <a:gd name="connsiteY16" fmla="*/ 0 h 4166243"/>
                <a:gd name="connsiteX17" fmla="*/ 1219165 w 4072264"/>
                <a:gd name="connsiteY17" fmla="*/ 0 h 4166243"/>
                <a:gd name="connsiteX18" fmla="*/ 1207612 w 4072264"/>
                <a:gd name="connsiteY18" fmla="*/ 8508 h 4166243"/>
                <a:gd name="connsiteX19" fmla="*/ 1165058 w 4072264"/>
                <a:gd name="connsiteY19" fmla="*/ 39778 h 4166243"/>
                <a:gd name="connsiteX20" fmla="*/ 1164898 w 4072264"/>
                <a:gd name="connsiteY20" fmla="*/ 39939 h 4166243"/>
                <a:gd name="connsiteX21" fmla="*/ 1164736 w 4072264"/>
                <a:gd name="connsiteY21" fmla="*/ 40100 h 4166243"/>
                <a:gd name="connsiteX22" fmla="*/ 1092606 w 4072264"/>
                <a:gd name="connsiteY22" fmla="*/ 94823 h 4166243"/>
                <a:gd name="connsiteX23" fmla="*/ 1078984 w 4072264"/>
                <a:gd name="connsiteY23" fmla="*/ 105381 h 4166243"/>
                <a:gd name="connsiteX24" fmla="*/ 1072376 w 4072264"/>
                <a:gd name="connsiteY24" fmla="*/ 110700 h 4166243"/>
                <a:gd name="connsiteX25" fmla="*/ 995974 w 4072264"/>
                <a:gd name="connsiteY25" fmla="*/ 173724 h 4166243"/>
                <a:gd name="connsiteX26" fmla="*/ 839784 w 4072264"/>
                <a:gd name="connsiteY26" fmla="*/ 318309 h 4166243"/>
                <a:gd name="connsiteX27" fmla="*/ 580030 w 4072264"/>
                <a:gd name="connsiteY27" fmla="*/ 641730 h 4166243"/>
                <a:gd name="connsiteX28" fmla="*/ 482754 w 4072264"/>
                <a:gd name="connsiteY28" fmla="*/ 819842 h 4166243"/>
                <a:gd name="connsiteX29" fmla="*/ 482674 w 4072264"/>
                <a:gd name="connsiteY29" fmla="*/ 820003 h 4166243"/>
                <a:gd name="connsiteX30" fmla="*/ 482594 w 4072264"/>
                <a:gd name="connsiteY30" fmla="*/ 820164 h 4166243"/>
                <a:gd name="connsiteX31" fmla="*/ 409092 w 4072264"/>
                <a:gd name="connsiteY31" fmla="*/ 1008189 h 4166243"/>
                <a:gd name="connsiteX32" fmla="*/ 358238 w 4072264"/>
                <a:gd name="connsiteY32" fmla="*/ 1204514 h 4166243"/>
                <a:gd name="connsiteX33" fmla="*/ 341474 w 4072264"/>
                <a:gd name="connsiteY33" fmla="*/ 1304128 h 4166243"/>
                <a:gd name="connsiteX34" fmla="*/ 330110 w 4072264"/>
                <a:gd name="connsiteY34" fmla="*/ 1404144 h 4166243"/>
                <a:gd name="connsiteX35" fmla="*/ 321084 w 4072264"/>
                <a:gd name="connsiteY35" fmla="*/ 1611189 h 4166243"/>
                <a:gd name="connsiteX36" fmla="*/ 321084 w 4072264"/>
                <a:gd name="connsiteY36" fmla="*/ 1621586 h 4166243"/>
                <a:gd name="connsiteX37" fmla="*/ 321004 w 4072264"/>
                <a:gd name="connsiteY37" fmla="*/ 1635286 h 4166243"/>
                <a:gd name="connsiteX38" fmla="*/ 321406 w 4072264"/>
                <a:gd name="connsiteY38" fmla="*/ 1661963 h 4166243"/>
                <a:gd name="connsiteX39" fmla="*/ 321406 w 4072264"/>
                <a:gd name="connsiteY39" fmla="*/ 1662205 h 4166243"/>
                <a:gd name="connsiteX40" fmla="*/ 321406 w 4072264"/>
                <a:gd name="connsiteY40" fmla="*/ 1662446 h 4166243"/>
                <a:gd name="connsiteX41" fmla="*/ 322052 w 4072264"/>
                <a:gd name="connsiteY41" fmla="*/ 1687511 h 4166243"/>
                <a:gd name="connsiteX42" fmla="*/ 323340 w 4072264"/>
                <a:gd name="connsiteY42" fmla="*/ 1712737 h 4166243"/>
                <a:gd name="connsiteX43" fmla="*/ 331964 w 4072264"/>
                <a:gd name="connsiteY43" fmla="*/ 1811544 h 4166243"/>
                <a:gd name="connsiteX44" fmla="*/ 435204 w 4072264"/>
                <a:gd name="connsiteY44" fmla="*/ 2193557 h 4166243"/>
                <a:gd name="connsiteX45" fmla="*/ 525146 w 4072264"/>
                <a:gd name="connsiteY45" fmla="*/ 2374973 h 4166243"/>
                <a:gd name="connsiteX46" fmla="*/ 635076 w 4072264"/>
                <a:gd name="connsiteY46" fmla="*/ 2550989 h 4166243"/>
                <a:gd name="connsiteX47" fmla="*/ 760076 w 4072264"/>
                <a:gd name="connsiteY47" fmla="*/ 2723056 h 4166243"/>
                <a:gd name="connsiteX48" fmla="*/ 826324 w 4072264"/>
                <a:gd name="connsiteY48" fmla="*/ 2808002 h 4166243"/>
                <a:gd name="connsiteX49" fmla="*/ 895634 w 4072264"/>
                <a:gd name="connsiteY49" fmla="*/ 2894640 h 4166243"/>
                <a:gd name="connsiteX50" fmla="*/ 1009998 w 4072264"/>
                <a:gd name="connsiteY50" fmla="*/ 3040675 h 4166243"/>
                <a:gd name="connsiteX51" fmla="*/ 1168604 w 4072264"/>
                <a:gd name="connsiteY51" fmla="*/ 3241353 h 4166243"/>
                <a:gd name="connsiteX52" fmla="*/ 1452938 w 4072264"/>
                <a:gd name="connsiteY52" fmla="*/ 3553733 h 4166243"/>
                <a:gd name="connsiteX53" fmla="*/ 1609774 w 4072264"/>
                <a:gd name="connsiteY53" fmla="*/ 3682925 h 4166243"/>
                <a:gd name="connsiteX54" fmla="*/ 1780550 w 4072264"/>
                <a:gd name="connsiteY54" fmla="*/ 3785117 h 4166243"/>
                <a:gd name="connsiteX55" fmla="*/ 2162966 w 4072264"/>
                <a:gd name="connsiteY55" fmla="*/ 3891903 h 4166243"/>
                <a:gd name="connsiteX56" fmla="*/ 2264918 w 4072264"/>
                <a:gd name="connsiteY56" fmla="*/ 3897948 h 4166243"/>
                <a:gd name="connsiteX57" fmla="*/ 2268866 w 4072264"/>
                <a:gd name="connsiteY57" fmla="*/ 3898028 h 4166243"/>
                <a:gd name="connsiteX58" fmla="*/ 2317546 w 4072264"/>
                <a:gd name="connsiteY58" fmla="*/ 3898270 h 4166243"/>
                <a:gd name="connsiteX59" fmla="*/ 2332938 w 4072264"/>
                <a:gd name="connsiteY59" fmla="*/ 3898189 h 4166243"/>
                <a:gd name="connsiteX60" fmla="*/ 2371542 w 4072264"/>
                <a:gd name="connsiteY60" fmla="*/ 3897706 h 4166243"/>
                <a:gd name="connsiteX61" fmla="*/ 2586566 w 4072264"/>
                <a:gd name="connsiteY61" fmla="*/ 3887067 h 4166243"/>
                <a:gd name="connsiteX62" fmla="*/ 3012342 w 4072264"/>
                <a:gd name="connsiteY62" fmla="*/ 3822270 h 4166243"/>
                <a:gd name="connsiteX63" fmla="*/ 3422482 w 4072264"/>
                <a:gd name="connsiteY63" fmla="*/ 3692031 h 4166243"/>
                <a:gd name="connsiteX64" fmla="*/ 3520806 w 4072264"/>
                <a:gd name="connsiteY64" fmla="*/ 3648592 h 4166243"/>
                <a:gd name="connsiteX65" fmla="*/ 3617034 w 4072264"/>
                <a:gd name="connsiteY65" fmla="*/ 3600236 h 4166243"/>
                <a:gd name="connsiteX66" fmla="*/ 3801190 w 4072264"/>
                <a:gd name="connsiteY66" fmla="*/ 3489984 h 4166243"/>
                <a:gd name="connsiteX67" fmla="*/ 3972270 w 4072264"/>
                <a:gd name="connsiteY67" fmla="*/ 3360792 h 4166243"/>
                <a:gd name="connsiteX68" fmla="*/ 4072264 w 4072264"/>
                <a:gd name="connsiteY68" fmla="*/ 3265310 h 4166243"/>
                <a:gd name="connsiteX69" fmla="*/ 4072264 w 4072264"/>
                <a:gd name="connsiteY69" fmla="*/ 3510549 h 4166243"/>
                <a:gd name="connsiteX70" fmla="*/ 3999825 w 4072264"/>
                <a:gd name="connsiteY70" fmla="*/ 3577347 h 4166243"/>
                <a:gd name="connsiteX71" fmla="*/ 3626222 w 4072264"/>
                <a:gd name="connsiteY71" fmla="*/ 3843467 h 4166243"/>
                <a:gd name="connsiteX72" fmla="*/ 2418610 w 4072264"/>
                <a:gd name="connsiteY72" fmla="*/ 4166243 h 4166243"/>
                <a:gd name="connsiteX73" fmla="*/ 1477278 w 4072264"/>
                <a:gd name="connsiteY73" fmla="*/ 3976204 h 4166243"/>
                <a:gd name="connsiteX74" fmla="*/ 708738 w 4072264"/>
                <a:gd name="connsiteY74" fmla="*/ 3458069 h 4166243"/>
                <a:gd name="connsiteX75" fmla="*/ 190604 w 4072264"/>
                <a:gd name="connsiteY75" fmla="*/ 2689529 h 4166243"/>
                <a:gd name="connsiteX76" fmla="*/ 564 w 4072264"/>
                <a:gd name="connsiteY76" fmla="*/ 1748440 h 4166243"/>
                <a:gd name="connsiteX77" fmla="*/ 806 w 4072264"/>
                <a:gd name="connsiteY77" fmla="*/ 1729661 h 4166243"/>
                <a:gd name="connsiteX78" fmla="*/ 968 w 4072264"/>
                <a:gd name="connsiteY78" fmla="*/ 1720474 h 4166243"/>
                <a:gd name="connsiteX79" fmla="*/ 242 w 4072264"/>
                <a:gd name="connsiteY79" fmla="*/ 1700406 h 4166243"/>
                <a:gd name="connsiteX80" fmla="*/ 242 w 4072264"/>
                <a:gd name="connsiteY80" fmla="*/ 1699922 h 4166243"/>
                <a:gd name="connsiteX81" fmla="*/ 242 w 4072264"/>
                <a:gd name="connsiteY81" fmla="*/ 1699439 h 4166243"/>
                <a:gd name="connsiteX82" fmla="*/ 81 w 4072264"/>
                <a:gd name="connsiteY82" fmla="*/ 1669942 h 4166243"/>
                <a:gd name="connsiteX83" fmla="*/ 0 w 4072264"/>
                <a:gd name="connsiteY83" fmla="*/ 1657691 h 4166243"/>
                <a:gd name="connsiteX84" fmla="*/ 564 w 4072264"/>
                <a:gd name="connsiteY84" fmla="*/ 1620860 h 4166243"/>
                <a:gd name="connsiteX85" fmla="*/ 806 w 4072264"/>
                <a:gd name="connsiteY85" fmla="*/ 1610383 h 4166243"/>
                <a:gd name="connsiteX86" fmla="*/ 4917 w 4072264"/>
                <a:gd name="connsiteY86" fmla="*/ 1508432 h 4166243"/>
                <a:gd name="connsiteX87" fmla="*/ 5722 w 4072264"/>
                <a:gd name="connsiteY87" fmla="*/ 1492878 h 4166243"/>
                <a:gd name="connsiteX88" fmla="*/ 5722 w 4072264"/>
                <a:gd name="connsiteY88" fmla="*/ 1492394 h 4166243"/>
                <a:gd name="connsiteX89" fmla="*/ 5803 w 4072264"/>
                <a:gd name="connsiteY89" fmla="*/ 1491911 h 4166243"/>
                <a:gd name="connsiteX90" fmla="*/ 7012 w 4072264"/>
                <a:gd name="connsiteY90" fmla="*/ 1477565 h 4166243"/>
                <a:gd name="connsiteX91" fmla="*/ 17086 w 4072264"/>
                <a:gd name="connsiteY91" fmla="*/ 1374486 h 4166243"/>
                <a:gd name="connsiteX92" fmla="*/ 57302 w 4072264"/>
                <a:gd name="connsiteY92" fmla="*/ 1139556 h 4166243"/>
                <a:gd name="connsiteX93" fmla="*/ 126935 w 4072264"/>
                <a:gd name="connsiteY93" fmla="*/ 909139 h 4166243"/>
                <a:gd name="connsiteX94" fmla="*/ 228161 w 4072264"/>
                <a:gd name="connsiteY94" fmla="*/ 689683 h 4166243"/>
                <a:gd name="connsiteX95" fmla="*/ 332850 w 4072264"/>
                <a:gd name="connsiteY95" fmla="*/ 525031 h 4166243"/>
                <a:gd name="connsiteX96" fmla="*/ 710763 w 4072264"/>
                <a:gd name="connsiteY96" fmla="*/ 37249 h 416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072264" h="4166243">
                  <a:moveTo>
                    <a:pt x="32479" y="1644313"/>
                  </a:moveTo>
                  <a:cubicBezTo>
                    <a:pt x="32399" y="1648746"/>
                    <a:pt x="32318" y="1653178"/>
                    <a:pt x="32318" y="1657691"/>
                  </a:cubicBezTo>
                  <a:cubicBezTo>
                    <a:pt x="32318" y="1661560"/>
                    <a:pt x="32318" y="1665428"/>
                    <a:pt x="32399" y="1669458"/>
                  </a:cubicBezTo>
                  <a:cubicBezTo>
                    <a:pt x="32238" y="1660915"/>
                    <a:pt x="32399" y="1652614"/>
                    <a:pt x="32479" y="1644313"/>
                  </a:cubicBezTo>
                  <a:close/>
                  <a:moveTo>
                    <a:pt x="3644856" y="0"/>
                  </a:moveTo>
                  <a:lnTo>
                    <a:pt x="4072264" y="0"/>
                  </a:lnTo>
                  <a:lnTo>
                    <a:pt x="4072264" y="475595"/>
                  </a:lnTo>
                  <a:lnTo>
                    <a:pt x="4056974" y="454219"/>
                  </a:lnTo>
                  <a:cubicBezTo>
                    <a:pt x="4046396" y="439662"/>
                    <a:pt x="4034951" y="424208"/>
                    <a:pt x="4023144" y="408815"/>
                  </a:cubicBezTo>
                  <a:lnTo>
                    <a:pt x="4022984" y="408654"/>
                  </a:lnTo>
                  <a:lnTo>
                    <a:pt x="4022822" y="408493"/>
                  </a:lnTo>
                  <a:cubicBezTo>
                    <a:pt x="4014118" y="396726"/>
                    <a:pt x="4004930" y="384879"/>
                    <a:pt x="3995984" y="373435"/>
                  </a:cubicBezTo>
                  <a:lnTo>
                    <a:pt x="3990424" y="366342"/>
                  </a:lnTo>
                  <a:cubicBezTo>
                    <a:pt x="3979060" y="351433"/>
                    <a:pt x="3967454" y="337248"/>
                    <a:pt x="3957622" y="325240"/>
                  </a:cubicBezTo>
                  <a:cubicBezTo>
                    <a:pt x="3908782" y="265601"/>
                    <a:pt x="3862844" y="213295"/>
                    <a:pt x="3817228" y="165262"/>
                  </a:cubicBezTo>
                  <a:cubicBezTo>
                    <a:pt x="3767905" y="112957"/>
                    <a:pt x="3716507" y="62848"/>
                    <a:pt x="3663395" y="15247"/>
                  </a:cubicBezTo>
                  <a:close/>
                  <a:moveTo>
                    <a:pt x="750521" y="0"/>
                  </a:moveTo>
                  <a:lnTo>
                    <a:pt x="1219165" y="0"/>
                  </a:lnTo>
                  <a:lnTo>
                    <a:pt x="1207612" y="8508"/>
                  </a:lnTo>
                  <a:cubicBezTo>
                    <a:pt x="1192782" y="19307"/>
                    <a:pt x="1178680" y="29542"/>
                    <a:pt x="1165058" y="39778"/>
                  </a:cubicBezTo>
                  <a:lnTo>
                    <a:pt x="1164898" y="39939"/>
                  </a:lnTo>
                  <a:lnTo>
                    <a:pt x="1164736" y="40100"/>
                  </a:lnTo>
                  <a:cubicBezTo>
                    <a:pt x="1140478" y="57750"/>
                    <a:pt x="1116138" y="76609"/>
                    <a:pt x="1092606" y="94823"/>
                  </a:cubicBezTo>
                  <a:lnTo>
                    <a:pt x="1078984" y="105381"/>
                  </a:lnTo>
                  <a:lnTo>
                    <a:pt x="1072376" y="110700"/>
                  </a:lnTo>
                  <a:cubicBezTo>
                    <a:pt x="1047070" y="131171"/>
                    <a:pt x="1020878" y="152206"/>
                    <a:pt x="995974" y="173724"/>
                  </a:cubicBezTo>
                  <a:cubicBezTo>
                    <a:pt x="940526" y="221032"/>
                    <a:pt x="887978" y="269711"/>
                    <a:pt x="839784" y="318309"/>
                  </a:cubicBezTo>
                  <a:cubicBezTo>
                    <a:pt x="737672" y="421791"/>
                    <a:pt x="650228" y="530672"/>
                    <a:pt x="580030" y="641730"/>
                  </a:cubicBezTo>
                  <a:cubicBezTo>
                    <a:pt x="540620" y="704593"/>
                    <a:pt x="508786" y="762782"/>
                    <a:pt x="482754" y="819842"/>
                  </a:cubicBezTo>
                  <a:lnTo>
                    <a:pt x="482674" y="820003"/>
                  </a:lnTo>
                  <a:lnTo>
                    <a:pt x="482594" y="820164"/>
                  </a:lnTo>
                  <a:cubicBezTo>
                    <a:pt x="455272" y="878192"/>
                    <a:pt x="430530" y="941457"/>
                    <a:pt x="409092" y="1008189"/>
                  </a:cubicBezTo>
                  <a:cubicBezTo>
                    <a:pt x="389346" y="1069601"/>
                    <a:pt x="372180" y="1135688"/>
                    <a:pt x="358238" y="1204514"/>
                  </a:cubicBezTo>
                  <a:cubicBezTo>
                    <a:pt x="351952" y="1236188"/>
                    <a:pt x="346310" y="1269795"/>
                    <a:pt x="341474" y="1304128"/>
                  </a:cubicBezTo>
                  <a:cubicBezTo>
                    <a:pt x="336962" y="1336365"/>
                    <a:pt x="333174" y="1370053"/>
                    <a:pt x="330110" y="1404144"/>
                  </a:cubicBezTo>
                  <a:cubicBezTo>
                    <a:pt x="324146" y="1469344"/>
                    <a:pt x="321246" y="1537043"/>
                    <a:pt x="321084" y="1611189"/>
                  </a:cubicBezTo>
                  <a:lnTo>
                    <a:pt x="321084" y="1621586"/>
                  </a:lnTo>
                  <a:cubicBezTo>
                    <a:pt x="321004" y="1626179"/>
                    <a:pt x="321004" y="1630693"/>
                    <a:pt x="321004" y="1635286"/>
                  </a:cubicBezTo>
                  <a:cubicBezTo>
                    <a:pt x="321004" y="1646328"/>
                    <a:pt x="321084" y="1654548"/>
                    <a:pt x="321406" y="1661963"/>
                  </a:cubicBezTo>
                  <a:lnTo>
                    <a:pt x="321406" y="1662205"/>
                  </a:lnTo>
                  <a:lnTo>
                    <a:pt x="321406" y="1662446"/>
                  </a:lnTo>
                  <a:lnTo>
                    <a:pt x="322052" y="1687511"/>
                  </a:lnTo>
                  <a:lnTo>
                    <a:pt x="323340" y="1712737"/>
                  </a:lnTo>
                  <a:cubicBezTo>
                    <a:pt x="324630" y="1741428"/>
                    <a:pt x="327290" y="1771973"/>
                    <a:pt x="331964" y="1811544"/>
                  </a:cubicBezTo>
                  <a:cubicBezTo>
                    <a:pt x="347680" y="1940091"/>
                    <a:pt x="382416" y="2068637"/>
                    <a:pt x="435204" y="2193557"/>
                  </a:cubicBezTo>
                  <a:cubicBezTo>
                    <a:pt x="459140" y="2250859"/>
                    <a:pt x="488558" y="2310176"/>
                    <a:pt x="525146" y="2374973"/>
                  </a:cubicBezTo>
                  <a:cubicBezTo>
                    <a:pt x="556416" y="2430744"/>
                    <a:pt x="592362" y="2488287"/>
                    <a:pt x="635076" y="2550989"/>
                  </a:cubicBezTo>
                  <a:cubicBezTo>
                    <a:pt x="670216" y="2602569"/>
                    <a:pt x="709948" y="2657292"/>
                    <a:pt x="760076" y="2723056"/>
                  </a:cubicBezTo>
                  <a:cubicBezTo>
                    <a:pt x="781998" y="2751909"/>
                    <a:pt x="804968" y="2781003"/>
                    <a:pt x="826324" y="2808002"/>
                  </a:cubicBezTo>
                  <a:lnTo>
                    <a:pt x="895634" y="2894640"/>
                  </a:lnTo>
                  <a:cubicBezTo>
                    <a:pt x="934320" y="2943399"/>
                    <a:pt x="972762" y="2992883"/>
                    <a:pt x="1009998" y="3040675"/>
                  </a:cubicBezTo>
                  <a:cubicBezTo>
                    <a:pt x="1061818" y="3107245"/>
                    <a:pt x="1115414" y="3176153"/>
                    <a:pt x="1168604" y="3241353"/>
                  </a:cubicBezTo>
                  <a:cubicBezTo>
                    <a:pt x="1276680" y="3374896"/>
                    <a:pt x="1364448" y="3471286"/>
                    <a:pt x="1452938" y="3553733"/>
                  </a:cubicBezTo>
                  <a:cubicBezTo>
                    <a:pt x="1507178" y="3603943"/>
                    <a:pt x="1558516" y="3646254"/>
                    <a:pt x="1609774" y="3682925"/>
                  </a:cubicBezTo>
                  <a:cubicBezTo>
                    <a:pt x="1668042" y="3724269"/>
                    <a:pt x="1723814" y="3757634"/>
                    <a:pt x="1780550" y="3785117"/>
                  </a:cubicBezTo>
                  <a:cubicBezTo>
                    <a:pt x="1897734" y="3842580"/>
                    <a:pt x="2026442" y="3878525"/>
                    <a:pt x="2162966" y="3891903"/>
                  </a:cubicBezTo>
                  <a:cubicBezTo>
                    <a:pt x="2195366" y="3895046"/>
                    <a:pt x="2229778" y="3897061"/>
                    <a:pt x="2264918" y="3897948"/>
                  </a:cubicBezTo>
                  <a:lnTo>
                    <a:pt x="2268866" y="3898028"/>
                  </a:lnTo>
                  <a:cubicBezTo>
                    <a:pt x="2284664" y="3898270"/>
                    <a:pt x="2300862" y="3898512"/>
                    <a:pt x="2317546" y="3898270"/>
                  </a:cubicBezTo>
                  <a:cubicBezTo>
                    <a:pt x="2322704" y="3898270"/>
                    <a:pt x="2327780" y="3898189"/>
                    <a:pt x="2332938" y="3898189"/>
                  </a:cubicBezTo>
                  <a:cubicBezTo>
                    <a:pt x="2345592" y="3898189"/>
                    <a:pt x="2358568" y="3898109"/>
                    <a:pt x="2371542" y="3897706"/>
                  </a:cubicBezTo>
                  <a:cubicBezTo>
                    <a:pt x="2445044" y="3896336"/>
                    <a:pt x="2517416" y="3892709"/>
                    <a:pt x="2586566" y="3887067"/>
                  </a:cubicBezTo>
                  <a:cubicBezTo>
                    <a:pt x="2736632" y="3874414"/>
                    <a:pt x="2879846" y="3852654"/>
                    <a:pt x="3012342" y="3822270"/>
                  </a:cubicBezTo>
                  <a:cubicBezTo>
                    <a:pt x="3157168" y="3788985"/>
                    <a:pt x="3295144" y="3745142"/>
                    <a:pt x="3422482" y="3692031"/>
                  </a:cubicBezTo>
                  <a:cubicBezTo>
                    <a:pt x="3455686" y="3678250"/>
                    <a:pt x="3488810" y="3663582"/>
                    <a:pt x="3520806" y="3648592"/>
                  </a:cubicBezTo>
                  <a:cubicBezTo>
                    <a:pt x="3551754" y="3633924"/>
                    <a:pt x="3584072" y="3617644"/>
                    <a:pt x="3617034" y="3600236"/>
                  </a:cubicBezTo>
                  <a:cubicBezTo>
                    <a:pt x="3678850" y="3567595"/>
                    <a:pt x="3740826" y="3530522"/>
                    <a:pt x="3801190" y="3489984"/>
                  </a:cubicBezTo>
                  <a:cubicBezTo>
                    <a:pt x="3860789" y="3450130"/>
                    <a:pt x="3917950" y="3406952"/>
                    <a:pt x="3972270" y="3360792"/>
                  </a:cubicBezTo>
                  <a:lnTo>
                    <a:pt x="4072264" y="3265310"/>
                  </a:lnTo>
                  <a:lnTo>
                    <a:pt x="4072264" y="3510549"/>
                  </a:lnTo>
                  <a:lnTo>
                    <a:pt x="3999825" y="3577347"/>
                  </a:lnTo>
                  <a:cubicBezTo>
                    <a:pt x="3884213" y="3677435"/>
                    <a:pt x="3759111" y="3766701"/>
                    <a:pt x="3626222" y="3843467"/>
                  </a:cubicBezTo>
                  <a:cubicBezTo>
                    <a:pt x="3260730" y="4054622"/>
                    <a:pt x="2843096" y="4166243"/>
                    <a:pt x="2418610" y="4166243"/>
                  </a:cubicBezTo>
                  <a:cubicBezTo>
                    <a:pt x="2092206" y="4166243"/>
                    <a:pt x="1775554" y="4102333"/>
                    <a:pt x="1477278" y="3976204"/>
                  </a:cubicBezTo>
                  <a:cubicBezTo>
                    <a:pt x="1189318" y="3854427"/>
                    <a:pt x="930774" y="3680104"/>
                    <a:pt x="708738" y="3458069"/>
                  </a:cubicBezTo>
                  <a:cubicBezTo>
                    <a:pt x="486704" y="3236033"/>
                    <a:pt x="312380" y="2977409"/>
                    <a:pt x="190604" y="2689529"/>
                  </a:cubicBezTo>
                  <a:cubicBezTo>
                    <a:pt x="64475" y="2391495"/>
                    <a:pt x="564" y="2074843"/>
                    <a:pt x="564" y="1748440"/>
                  </a:cubicBezTo>
                  <a:cubicBezTo>
                    <a:pt x="564" y="1742153"/>
                    <a:pt x="726" y="1735948"/>
                    <a:pt x="806" y="1729661"/>
                  </a:cubicBezTo>
                  <a:cubicBezTo>
                    <a:pt x="887" y="1726599"/>
                    <a:pt x="968" y="1723536"/>
                    <a:pt x="968" y="1720474"/>
                  </a:cubicBezTo>
                  <a:lnTo>
                    <a:pt x="242" y="1700406"/>
                  </a:lnTo>
                  <a:lnTo>
                    <a:pt x="242" y="1699922"/>
                  </a:lnTo>
                  <a:lnTo>
                    <a:pt x="242" y="1699439"/>
                  </a:lnTo>
                  <a:lnTo>
                    <a:pt x="81" y="1669942"/>
                  </a:lnTo>
                  <a:cubicBezTo>
                    <a:pt x="0" y="1665831"/>
                    <a:pt x="0" y="1661721"/>
                    <a:pt x="0" y="1657691"/>
                  </a:cubicBezTo>
                  <a:cubicBezTo>
                    <a:pt x="0" y="1645119"/>
                    <a:pt x="242" y="1632788"/>
                    <a:pt x="564" y="1620860"/>
                  </a:cubicBezTo>
                  <a:lnTo>
                    <a:pt x="806" y="1610383"/>
                  </a:lnTo>
                  <a:cubicBezTo>
                    <a:pt x="1209" y="1576211"/>
                    <a:pt x="3143" y="1541798"/>
                    <a:pt x="4917" y="1508432"/>
                  </a:cubicBezTo>
                  <a:lnTo>
                    <a:pt x="5722" y="1492878"/>
                  </a:lnTo>
                  <a:lnTo>
                    <a:pt x="5722" y="1492394"/>
                  </a:lnTo>
                  <a:lnTo>
                    <a:pt x="5803" y="1491911"/>
                  </a:lnTo>
                  <a:lnTo>
                    <a:pt x="7012" y="1477565"/>
                  </a:lnTo>
                  <a:cubicBezTo>
                    <a:pt x="9833" y="1443796"/>
                    <a:pt x="12734" y="1408899"/>
                    <a:pt x="17086" y="1374486"/>
                  </a:cubicBezTo>
                  <a:cubicBezTo>
                    <a:pt x="27160" y="1290024"/>
                    <a:pt x="40297" y="1213138"/>
                    <a:pt x="57302" y="1139556"/>
                  </a:cubicBezTo>
                  <a:cubicBezTo>
                    <a:pt x="75436" y="1060977"/>
                    <a:pt x="98888" y="983447"/>
                    <a:pt x="126935" y="909139"/>
                  </a:cubicBezTo>
                  <a:cubicBezTo>
                    <a:pt x="154740" y="835558"/>
                    <a:pt x="188750" y="761734"/>
                    <a:pt x="228161" y="689683"/>
                  </a:cubicBezTo>
                  <a:cubicBezTo>
                    <a:pt x="259914" y="632865"/>
                    <a:pt x="295134" y="577417"/>
                    <a:pt x="332850" y="525031"/>
                  </a:cubicBezTo>
                  <a:cubicBezTo>
                    <a:pt x="437702" y="346677"/>
                    <a:pt x="565020" y="182730"/>
                    <a:pt x="710763" y="3724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0" name="Picture 9">
            <a:extLst>
              <a:ext uri="{FF2B5EF4-FFF2-40B4-BE49-F238E27FC236}">
                <a16:creationId xmlns:a16="http://schemas.microsoft.com/office/drawing/2014/main" id="{5A4108C8-C42F-0B67-DA7A-4957783ABEFA}"/>
              </a:ext>
            </a:extLst>
          </p:cNvPr>
          <p:cNvPicPr>
            <a:picLocks noChangeAspect="1"/>
          </p:cNvPicPr>
          <p:nvPr/>
        </p:nvPicPr>
        <p:blipFill>
          <a:blip r:embed="rId5"/>
          <a:stretch>
            <a:fillRect/>
          </a:stretch>
        </p:blipFill>
        <p:spPr>
          <a:xfrm>
            <a:off x="5702371" y="3035371"/>
            <a:ext cx="1938591" cy="1938591"/>
          </a:xfrm>
          <a:prstGeom prst="rect">
            <a:avLst/>
          </a:prstGeom>
        </p:spPr>
      </p:pic>
    </p:spTree>
    <p:extLst>
      <p:ext uri="{BB962C8B-B14F-4D97-AF65-F5344CB8AC3E}">
        <p14:creationId xmlns:p14="http://schemas.microsoft.com/office/powerpoint/2010/main" val="4072950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07B7D-D46B-7096-12DC-235D31E1200E}"/>
              </a:ext>
            </a:extLst>
          </p:cNvPr>
          <p:cNvSpPr>
            <a:spLocks noGrp="1"/>
          </p:cNvSpPr>
          <p:nvPr>
            <p:ph type="title"/>
          </p:nvPr>
        </p:nvSpPr>
        <p:spPr>
          <a:xfrm>
            <a:off x="838199" y="5702341"/>
            <a:ext cx="7839075" cy="804161"/>
          </a:xfrm>
        </p:spPr>
        <p:txBody>
          <a:bodyPr vert="horz" lIns="91440" tIns="45720" rIns="91440" bIns="45720" rtlCol="0" anchor="ctr">
            <a:normAutofit/>
          </a:bodyPr>
          <a:lstStyle/>
          <a:p>
            <a:r>
              <a:rPr lang="en-US" sz="3200" kern="1200" dirty="0">
                <a:solidFill>
                  <a:schemeClr val="tx1"/>
                </a:solidFill>
                <a:latin typeface="+mj-lt"/>
                <a:ea typeface="+mj-ea"/>
                <a:cs typeface="+mj-cs"/>
              </a:rPr>
              <a:t>Partnership with Mayor of Accra, Ghana</a:t>
            </a:r>
          </a:p>
        </p:txBody>
      </p:sp>
      <p:pic>
        <p:nvPicPr>
          <p:cNvPr id="5" name="Content Placeholder 4">
            <a:extLst>
              <a:ext uri="{FF2B5EF4-FFF2-40B4-BE49-F238E27FC236}">
                <a16:creationId xmlns:a16="http://schemas.microsoft.com/office/drawing/2014/main" id="{98907F69-EE81-C368-B022-58C8B85D6610}"/>
              </a:ext>
            </a:extLst>
          </p:cNvPr>
          <p:cNvPicPr>
            <a:picLocks noGrp="1" noChangeAspect="1"/>
          </p:cNvPicPr>
          <p:nvPr>
            <p:ph sz="half" idx="1"/>
          </p:nvPr>
        </p:nvPicPr>
        <p:blipFill rotWithShape="1">
          <a:blip r:embed="rId2"/>
          <a:srcRect r="2" b="4671"/>
          <a:stretch/>
        </p:blipFill>
        <p:spPr>
          <a:xfrm>
            <a:off x="-4" y="10"/>
            <a:ext cx="8328610" cy="5279933"/>
          </a:xfrm>
          <a:prstGeom prst="rect">
            <a:avLst/>
          </a:prstGeom>
        </p:spPr>
      </p:pic>
      <p:pic>
        <p:nvPicPr>
          <p:cNvPr id="6" name="Content Placeholder 5">
            <a:extLst>
              <a:ext uri="{FF2B5EF4-FFF2-40B4-BE49-F238E27FC236}">
                <a16:creationId xmlns:a16="http://schemas.microsoft.com/office/drawing/2014/main" id="{E62AEB51-0568-85C7-9437-58823332DAAA}"/>
              </a:ext>
            </a:extLst>
          </p:cNvPr>
          <p:cNvPicPr>
            <a:picLocks noGrp="1" noChangeAspect="1"/>
          </p:cNvPicPr>
          <p:nvPr>
            <p:ph sz="half" idx="2"/>
          </p:nvPr>
        </p:nvPicPr>
        <p:blipFill rotWithShape="1">
          <a:blip r:embed="rId3"/>
          <a:srcRect l="2509" r="3592"/>
          <a:stretch/>
        </p:blipFill>
        <p:spPr>
          <a:xfrm>
            <a:off x="8328610" y="1"/>
            <a:ext cx="3863392" cy="2653792"/>
          </a:xfrm>
          <a:prstGeom prst="rect">
            <a:avLst/>
          </a:prstGeom>
        </p:spPr>
      </p:pic>
      <p:pic>
        <p:nvPicPr>
          <p:cNvPr id="7" name="Picture 6">
            <a:extLst>
              <a:ext uri="{FF2B5EF4-FFF2-40B4-BE49-F238E27FC236}">
                <a16:creationId xmlns:a16="http://schemas.microsoft.com/office/drawing/2014/main" id="{A76D635B-4CBD-DC88-EE86-E988EC418715}"/>
              </a:ext>
            </a:extLst>
          </p:cNvPr>
          <p:cNvPicPr>
            <a:picLocks noChangeAspect="1"/>
          </p:cNvPicPr>
          <p:nvPr/>
        </p:nvPicPr>
        <p:blipFill rotWithShape="1">
          <a:blip r:embed="rId4"/>
          <a:srcRect l="5301" r="800"/>
          <a:stretch/>
        </p:blipFill>
        <p:spPr>
          <a:xfrm>
            <a:off x="8328611" y="2639971"/>
            <a:ext cx="3863392" cy="2653792"/>
          </a:xfrm>
          <a:prstGeom prst="rect">
            <a:avLst/>
          </a:prstGeom>
        </p:spPr>
      </p:pic>
      <p:grpSp>
        <p:nvGrpSpPr>
          <p:cNvPr id="12" name="Group 11">
            <a:extLst>
              <a:ext uri="{FF2B5EF4-FFF2-40B4-BE49-F238E27FC236}">
                <a16:creationId xmlns:a16="http://schemas.microsoft.com/office/drawing/2014/main" id="{AA47CC56-1188-533D-88C5-F705AFAAAE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5193370"/>
            <a:ext cx="12207200" cy="123363"/>
            <a:chOff x="-5025" y="6737718"/>
            <a:chExt cx="12207200" cy="123363"/>
          </a:xfrm>
        </p:grpSpPr>
        <p:sp>
          <p:nvSpPr>
            <p:cNvPr id="13" name="Rectangle 12">
              <a:extLst>
                <a:ext uri="{FF2B5EF4-FFF2-40B4-BE49-F238E27FC236}">
                  <a16:creationId xmlns:a16="http://schemas.microsoft.com/office/drawing/2014/main" id="{5EEFA798-8C89-9948-4282-92855291A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4009D10-42BE-E080-5E98-DA638B250D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F1276949-D960-F01A-117C-649E0B67BEB3}"/>
              </a:ext>
            </a:extLst>
          </p:cNvPr>
          <p:cNvPicPr>
            <a:picLocks noChangeAspect="1"/>
          </p:cNvPicPr>
          <p:nvPr/>
        </p:nvPicPr>
        <p:blipFill>
          <a:blip r:embed="rId5"/>
          <a:stretch>
            <a:fillRect/>
          </a:stretch>
        </p:blipFill>
        <p:spPr>
          <a:xfrm>
            <a:off x="10715625" y="5406138"/>
            <a:ext cx="1402546" cy="1402546"/>
          </a:xfrm>
          <a:prstGeom prst="rect">
            <a:avLst/>
          </a:prstGeom>
        </p:spPr>
      </p:pic>
    </p:spTree>
    <p:extLst>
      <p:ext uri="{BB962C8B-B14F-4D97-AF65-F5344CB8AC3E}">
        <p14:creationId xmlns:p14="http://schemas.microsoft.com/office/powerpoint/2010/main" val="3985548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FC3D2873-2194-4FB0-BFBA-7E7EEB984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C7B0759-9E6E-37CD-8FDC-D26568DFA199}"/>
              </a:ext>
            </a:extLst>
          </p:cNvPr>
          <p:cNvPicPr>
            <a:picLocks noChangeAspect="1"/>
          </p:cNvPicPr>
          <p:nvPr/>
        </p:nvPicPr>
        <p:blipFill rotWithShape="1">
          <a:blip r:embed="rId2"/>
          <a:srcRect l="10134" r="18262" b="1"/>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19" name="Content Placeholder 18">
            <a:extLst>
              <a:ext uri="{FF2B5EF4-FFF2-40B4-BE49-F238E27FC236}">
                <a16:creationId xmlns:a16="http://schemas.microsoft.com/office/drawing/2014/main" id="{18116A14-B0B3-6306-DD88-3BD5C80776DA}"/>
              </a:ext>
            </a:extLst>
          </p:cNvPr>
          <p:cNvPicPr>
            <a:picLocks noGrp="1" noChangeAspect="1"/>
          </p:cNvPicPr>
          <p:nvPr>
            <p:ph sz="half" idx="1"/>
          </p:nvPr>
        </p:nvPicPr>
        <p:blipFill rotWithShape="1">
          <a:blip r:embed="rId3"/>
          <a:srcRect l="8620" r="10873" b="1"/>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6" name="Content Placeholder 5">
            <a:extLst>
              <a:ext uri="{FF2B5EF4-FFF2-40B4-BE49-F238E27FC236}">
                <a16:creationId xmlns:a16="http://schemas.microsoft.com/office/drawing/2014/main" id="{B9CA99B9-9C62-2307-565D-7479762DAEED}"/>
              </a:ext>
            </a:extLst>
          </p:cNvPr>
          <p:cNvPicPr>
            <a:picLocks noGrp="1" noChangeAspect="1"/>
          </p:cNvPicPr>
          <p:nvPr>
            <p:ph sz="half" idx="2"/>
          </p:nvPr>
        </p:nvPicPr>
        <p:blipFill rotWithShape="1">
          <a:blip r:embed="rId4"/>
          <a:srcRect t="17515" r="-1" b="9657"/>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38" name="Freeform: Shape 37">
            <a:extLst>
              <a:ext uri="{FF2B5EF4-FFF2-40B4-BE49-F238E27FC236}">
                <a16:creationId xmlns:a16="http://schemas.microsoft.com/office/drawing/2014/main" id="{B228652A-FD81-4A3C-B164-2012BF4EE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7943" cy="6858000"/>
          </a:xfrm>
          <a:custGeom>
            <a:avLst/>
            <a:gdLst>
              <a:gd name="connsiteX0" fmla="*/ 0 w 5927943"/>
              <a:gd name="connsiteY0" fmla="*/ 0 h 6858000"/>
              <a:gd name="connsiteX1" fmla="*/ 5129522 w 5927943"/>
              <a:gd name="connsiteY1" fmla="*/ 0 h 6858000"/>
              <a:gd name="connsiteX2" fmla="*/ 5289639 w 5927943"/>
              <a:gd name="connsiteY2" fmla="*/ 323150 h 6858000"/>
              <a:gd name="connsiteX3" fmla="*/ 5927943 w 5927943"/>
              <a:gd name="connsiteY3" fmla="*/ 3476847 h 6858000"/>
              <a:gd name="connsiteX4" fmla="*/ 5289639 w 5927943"/>
              <a:gd name="connsiteY4" fmla="*/ 6630545 h 6858000"/>
              <a:gd name="connsiteX5" fmla="*/ 5176937 w 5927943"/>
              <a:gd name="connsiteY5" fmla="*/ 6858000 h 6858000"/>
              <a:gd name="connsiteX6" fmla="*/ 0 w 592794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7943" h="6858000">
                <a:moveTo>
                  <a:pt x="0" y="0"/>
                </a:moveTo>
                <a:lnTo>
                  <a:pt x="5129522" y="0"/>
                </a:lnTo>
                <a:lnTo>
                  <a:pt x="5289639" y="323150"/>
                </a:lnTo>
                <a:cubicBezTo>
                  <a:pt x="5692631" y="1223391"/>
                  <a:pt x="5927943" y="2308646"/>
                  <a:pt x="5927943" y="3476847"/>
                </a:cubicBezTo>
                <a:cubicBezTo>
                  <a:pt x="5927943" y="4645048"/>
                  <a:pt x="5692631" y="5730304"/>
                  <a:pt x="5289639" y="6630545"/>
                </a:cubicBezTo>
                <a:lnTo>
                  <a:pt x="517693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0" name="Freeform: Shape 39">
            <a:extLst>
              <a:ext uri="{FF2B5EF4-FFF2-40B4-BE49-F238E27FC236}">
                <a16:creationId xmlns:a16="http://schemas.microsoft.com/office/drawing/2014/main" id="{FE8F25D8-4980-4C67-9E0C-7BE94C9CBF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17310" cy="6858000"/>
          </a:xfrm>
          <a:custGeom>
            <a:avLst/>
            <a:gdLst>
              <a:gd name="connsiteX0" fmla="*/ 0 w 5917310"/>
              <a:gd name="connsiteY0" fmla="*/ 0 h 6858000"/>
              <a:gd name="connsiteX1" fmla="*/ 5118889 w 5917310"/>
              <a:gd name="connsiteY1" fmla="*/ 0 h 6858000"/>
              <a:gd name="connsiteX2" fmla="*/ 5279006 w 5917310"/>
              <a:gd name="connsiteY2" fmla="*/ 323150 h 6858000"/>
              <a:gd name="connsiteX3" fmla="*/ 5917310 w 5917310"/>
              <a:gd name="connsiteY3" fmla="*/ 3476847 h 6858000"/>
              <a:gd name="connsiteX4" fmla="*/ 5279006 w 5917310"/>
              <a:gd name="connsiteY4" fmla="*/ 6630545 h 6858000"/>
              <a:gd name="connsiteX5" fmla="*/ 5166304 w 5917310"/>
              <a:gd name="connsiteY5" fmla="*/ 6858000 h 6858000"/>
              <a:gd name="connsiteX6" fmla="*/ 0 w 591731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17310" h="6858000">
                <a:moveTo>
                  <a:pt x="0" y="0"/>
                </a:moveTo>
                <a:lnTo>
                  <a:pt x="5118889" y="0"/>
                </a:lnTo>
                <a:lnTo>
                  <a:pt x="5279006" y="323150"/>
                </a:lnTo>
                <a:cubicBezTo>
                  <a:pt x="5681998" y="1223391"/>
                  <a:pt x="5917310" y="2308646"/>
                  <a:pt x="5917310" y="3476847"/>
                </a:cubicBezTo>
                <a:cubicBezTo>
                  <a:pt x="5917310" y="4645048"/>
                  <a:pt x="5681998" y="5730304"/>
                  <a:pt x="5279006" y="6630545"/>
                </a:cubicBezTo>
                <a:lnTo>
                  <a:pt x="516630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FD7D98F-5B96-67D0-4422-8E0747ED542E}"/>
              </a:ext>
            </a:extLst>
          </p:cNvPr>
          <p:cNvSpPr>
            <a:spLocks noGrp="1"/>
          </p:cNvSpPr>
          <p:nvPr>
            <p:ph type="title"/>
          </p:nvPr>
        </p:nvSpPr>
        <p:spPr>
          <a:xfrm>
            <a:off x="438912" y="1527048"/>
            <a:ext cx="5020056" cy="2770632"/>
          </a:xfrm>
        </p:spPr>
        <p:txBody>
          <a:bodyPr vert="horz" lIns="91440" tIns="45720" rIns="91440" bIns="45720" rtlCol="0" anchor="b">
            <a:normAutofit/>
          </a:bodyPr>
          <a:lstStyle/>
          <a:p>
            <a:r>
              <a:rPr lang="en-US" sz="5000" kern="1200" dirty="0">
                <a:solidFill>
                  <a:schemeClr val="tx1"/>
                </a:solidFill>
                <a:latin typeface="+mj-lt"/>
                <a:ea typeface="+mj-ea"/>
                <a:cs typeface="+mj-cs"/>
              </a:rPr>
              <a:t>Partnership with Ghanaian Parliament</a:t>
            </a:r>
          </a:p>
        </p:txBody>
      </p:sp>
      <p:sp>
        <p:nvSpPr>
          <p:cNvPr id="42" name="Rectangle 41">
            <a:extLst>
              <a:ext uri="{FF2B5EF4-FFF2-40B4-BE49-F238E27FC236}">
                <a16:creationId xmlns:a16="http://schemas.microsoft.com/office/drawing/2014/main" id="{1A214C69-1234-4E5D-91CD-BEA002042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F86E49C8-40C0-4E80-BAC0-9A66298F1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Picture 19">
            <a:extLst>
              <a:ext uri="{FF2B5EF4-FFF2-40B4-BE49-F238E27FC236}">
                <a16:creationId xmlns:a16="http://schemas.microsoft.com/office/drawing/2014/main" id="{C6561468-5350-34D4-F9D6-90A2910186D3}"/>
              </a:ext>
            </a:extLst>
          </p:cNvPr>
          <p:cNvPicPr>
            <a:picLocks noChangeAspect="1"/>
          </p:cNvPicPr>
          <p:nvPr/>
        </p:nvPicPr>
        <p:blipFill>
          <a:blip r:embed="rId5"/>
          <a:stretch>
            <a:fillRect/>
          </a:stretch>
        </p:blipFill>
        <p:spPr>
          <a:xfrm>
            <a:off x="1579338" y="4681067"/>
            <a:ext cx="1975273" cy="1975273"/>
          </a:xfrm>
          <a:prstGeom prst="rect">
            <a:avLst/>
          </a:prstGeom>
        </p:spPr>
      </p:pic>
    </p:spTree>
    <p:extLst>
      <p:ext uri="{BB962C8B-B14F-4D97-AF65-F5344CB8AC3E}">
        <p14:creationId xmlns:p14="http://schemas.microsoft.com/office/powerpoint/2010/main" val="882635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F695F69-7001-421E-98A8-E74156934A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21B7921D-B6FA-012E-58F4-004ED3CB45FD}"/>
              </a:ext>
            </a:extLst>
          </p:cNvPr>
          <p:cNvPicPr>
            <a:picLocks noGrp="1" noChangeAspect="1"/>
          </p:cNvPicPr>
          <p:nvPr>
            <p:ph sz="half" idx="1"/>
          </p:nvPr>
        </p:nvPicPr>
        <p:blipFill rotWithShape="1">
          <a:blip r:embed="rId2"/>
          <a:srcRect l="20960" r="19929"/>
          <a:stretch/>
        </p:blipFill>
        <p:spPr>
          <a:xfrm>
            <a:off x="6096010" y="10"/>
            <a:ext cx="6095999" cy="6857990"/>
          </a:xfrm>
          <a:custGeom>
            <a:avLst/>
            <a:gdLst/>
            <a:ahLst/>
            <a:cxnLst/>
            <a:rect l="l" t="t" r="r" b="b"/>
            <a:pathLst>
              <a:path w="6095999" h="6858000">
                <a:moveTo>
                  <a:pt x="0" y="0"/>
                </a:moveTo>
                <a:lnTo>
                  <a:pt x="6095999" y="0"/>
                </a:lnTo>
                <a:lnTo>
                  <a:pt x="6095999" y="6858000"/>
                </a:lnTo>
                <a:lnTo>
                  <a:pt x="0" y="6858000"/>
                </a:lnTo>
                <a:lnTo>
                  <a:pt x="0" y="6857999"/>
                </a:lnTo>
                <a:lnTo>
                  <a:pt x="4220980" y="6857999"/>
                </a:lnTo>
                <a:lnTo>
                  <a:pt x="4213164" y="6851010"/>
                </a:lnTo>
                <a:cubicBezTo>
                  <a:pt x="4181666" y="6825777"/>
                  <a:pt x="4066661" y="6744343"/>
                  <a:pt x="4062999" y="6737842"/>
                </a:cubicBezTo>
                <a:cubicBezTo>
                  <a:pt x="4024279" y="6693220"/>
                  <a:pt x="4060463" y="6731339"/>
                  <a:pt x="3994350" y="6686435"/>
                </a:cubicBezTo>
                <a:cubicBezTo>
                  <a:pt x="3947033" y="6670674"/>
                  <a:pt x="3899856" y="6566625"/>
                  <a:pt x="3859426" y="6512643"/>
                </a:cubicBezTo>
                <a:cubicBezTo>
                  <a:pt x="3843619" y="6494605"/>
                  <a:pt x="3819111" y="6476220"/>
                  <a:pt x="3795266" y="6469055"/>
                </a:cubicBezTo>
                <a:cubicBezTo>
                  <a:pt x="3772240" y="6479507"/>
                  <a:pt x="3769424" y="6446115"/>
                  <a:pt x="3752228" y="6440526"/>
                </a:cubicBezTo>
                <a:cubicBezTo>
                  <a:pt x="3742060" y="6447641"/>
                  <a:pt x="3719048" y="6424775"/>
                  <a:pt x="3716355" y="6414007"/>
                </a:cubicBezTo>
                <a:cubicBezTo>
                  <a:pt x="3729286" y="6392352"/>
                  <a:pt x="3629924" y="6387100"/>
                  <a:pt x="3629916" y="6370687"/>
                </a:cubicBezTo>
                <a:cubicBezTo>
                  <a:pt x="3600280" y="6362353"/>
                  <a:pt x="3495200" y="6368444"/>
                  <a:pt x="3479034" y="6339494"/>
                </a:cubicBezTo>
                <a:cubicBezTo>
                  <a:pt x="3420435" y="6317314"/>
                  <a:pt x="3345614" y="6290932"/>
                  <a:pt x="3319627" y="6285893"/>
                </a:cubicBezTo>
                <a:cubicBezTo>
                  <a:pt x="3282294" y="6327705"/>
                  <a:pt x="3185936" y="6185255"/>
                  <a:pt x="3075494" y="6164273"/>
                </a:cubicBezTo>
                <a:cubicBezTo>
                  <a:pt x="3059427" y="6166243"/>
                  <a:pt x="3051440" y="6164859"/>
                  <a:pt x="3050019" y="6153683"/>
                </a:cubicBezTo>
                <a:cubicBezTo>
                  <a:pt x="3016030" y="6146243"/>
                  <a:pt x="2991340" y="6114870"/>
                  <a:pt x="2963636" y="6123708"/>
                </a:cubicBezTo>
                <a:cubicBezTo>
                  <a:pt x="2928425" y="6105855"/>
                  <a:pt x="2947049" y="6092097"/>
                  <a:pt x="2914912" y="6078439"/>
                </a:cubicBezTo>
                <a:lnTo>
                  <a:pt x="2770812" y="6041758"/>
                </a:lnTo>
                <a:cubicBezTo>
                  <a:pt x="2750466" y="6034724"/>
                  <a:pt x="2729222" y="6014032"/>
                  <a:pt x="2708585" y="6007728"/>
                </a:cubicBezTo>
                <a:lnTo>
                  <a:pt x="2687072" y="6003931"/>
                </a:lnTo>
                <a:lnTo>
                  <a:pt x="2674457" y="5991515"/>
                </a:lnTo>
                <a:cubicBezTo>
                  <a:pt x="2668773" y="5988707"/>
                  <a:pt x="2661696" y="5988167"/>
                  <a:pt x="2652298" y="5991525"/>
                </a:cubicBezTo>
                <a:cubicBezTo>
                  <a:pt x="2634345" y="5986939"/>
                  <a:pt x="2583809" y="5969299"/>
                  <a:pt x="2566743" y="5963996"/>
                </a:cubicBezTo>
                <a:lnTo>
                  <a:pt x="2549903" y="5959709"/>
                </a:lnTo>
                <a:lnTo>
                  <a:pt x="2542177" y="5951723"/>
                </a:lnTo>
                <a:cubicBezTo>
                  <a:pt x="2529898" y="5945994"/>
                  <a:pt x="2498812" y="5935402"/>
                  <a:pt x="2476225" y="5925338"/>
                </a:cubicBezTo>
                <a:cubicBezTo>
                  <a:pt x="2457810" y="5911056"/>
                  <a:pt x="2433846" y="5899348"/>
                  <a:pt x="2406656" y="5891344"/>
                </a:cubicBezTo>
                <a:cubicBezTo>
                  <a:pt x="2400991" y="5896275"/>
                  <a:pt x="2393612" y="5885783"/>
                  <a:pt x="2389160" y="5883030"/>
                </a:cubicBezTo>
                <a:cubicBezTo>
                  <a:pt x="2387458" y="5886701"/>
                  <a:pt x="2375233" y="5885881"/>
                  <a:pt x="2372540" y="5881920"/>
                </a:cubicBezTo>
                <a:cubicBezTo>
                  <a:pt x="2293168" y="5849488"/>
                  <a:pt x="2325743" y="5894734"/>
                  <a:pt x="2283811" y="5862541"/>
                </a:cubicBezTo>
                <a:cubicBezTo>
                  <a:pt x="2275730" y="5859531"/>
                  <a:pt x="2268484" y="5859925"/>
                  <a:pt x="2261759" y="5861764"/>
                </a:cubicBezTo>
                <a:lnTo>
                  <a:pt x="2219265" y="5849327"/>
                </a:lnTo>
                <a:cubicBezTo>
                  <a:pt x="2203078" y="5842651"/>
                  <a:pt x="2185672" y="5837119"/>
                  <a:pt x="2167456" y="5832891"/>
                </a:cubicBezTo>
                <a:cubicBezTo>
                  <a:pt x="2161387" y="5839963"/>
                  <a:pt x="2149583" y="5826532"/>
                  <a:pt x="2143288" y="5823218"/>
                </a:cubicBezTo>
                <a:cubicBezTo>
                  <a:pt x="2141966" y="5828274"/>
                  <a:pt x="2126227" y="5828196"/>
                  <a:pt x="2121889" y="5823116"/>
                </a:cubicBezTo>
                <a:cubicBezTo>
                  <a:pt x="2013448" y="5786297"/>
                  <a:pt x="2065303" y="5844161"/>
                  <a:pt x="2004548" y="5804552"/>
                </a:cubicBezTo>
                <a:cubicBezTo>
                  <a:pt x="1993575" y="5801194"/>
                  <a:pt x="1984449" y="5802325"/>
                  <a:pt x="1976317" y="5805346"/>
                </a:cubicBezTo>
                <a:lnTo>
                  <a:pt x="1960968" y="5813703"/>
                </a:lnTo>
                <a:lnTo>
                  <a:pt x="1951886" y="5808313"/>
                </a:lnTo>
                <a:cubicBezTo>
                  <a:pt x="1914205" y="5801767"/>
                  <a:pt x="1900427" y="5810657"/>
                  <a:pt x="1881129" y="5796205"/>
                </a:cubicBezTo>
                <a:cubicBezTo>
                  <a:pt x="1847467" y="5788576"/>
                  <a:pt x="1808824" y="5783942"/>
                  <a:pt x="1778393" y="5776687"/>
                </a:cubicBezTo>
                <a:cubicBezTo>
                  <a:pt x="1764338" y="5756704"/>
                  <a:pt x="1721542" y="5761928"/>
                  <a:pt x="1698544" y="5752677"/>
                </a:cubicBezTo>
                <a:cubicBezTo>
                  <a:pt x="1688689" y="5744367"/>
                  <a:pt x="1680710" y="5741898"/>
                  <a:pt x="1667763" y="5746936"/>
                </a:cubicBezTo>
                <a:cubicBezTo>
                  <a:pt x="1622782" y="5706970"/>
                  <a:pt x="1636232" y="5740258"/>
                  <a:pt x="1589890" y="5720079"/>
                </a:cubicBezTo>
                <a:cubicBezTo>
                  <a:pt x="1550522" y="5700408"/>
                  <a:pt x="1504390" y="5684235"/>
                  <a:pt x="1470745" y="5647268"/>
                </a:cubicBezTo>
                <a:cubicBezTo>
                  <a:pt x="1465307" y="5637473"/>
                  <a:pt x="1447590" y="5631171"/>
                  <a:pt x="1431171" y="5633192"/>
                </a:cubicBezTo>
                <a:cubicBezTo>
                  <a:pt x="1428344" y="5633540"/>
                  <a:pt x="1425665" y="5634127"/>
                  <a:pt x="1423215" y="5634934"/>
                </a:cubicBezTo>
                <a:cubicBezTo>
                  <a:pt x="1404063" y="5609561"/>
                  <a:pt x="1384477" y="5616951"/>
                  <a:pt x="1377158" y="5600720"/>
                </a:cubicBezTo>
                <a:cubicBezTo>
                  <a:pt x="1337416" y="5587406"/>
                  <a:pt x="1299119" y="5594952"/>
                  <a:pt x="1292001" y="5580595"/>
                </a:cubicBezTo>
                <a:cubicBezTo>
                  <a:pt x="1270404" y="5577445"/>
                  <a:pt x="1236263" y="5586393"/>
                  <a:pt x="1224877" y="5570207"/>
                </a:cubicBezTo>
                <a:cubicBezTo>
                  <a:pt x="1218892" y="5580643"/>
                  <a:pt x="1203320" y="5557444"/>
                  <a:pt x="1188481" y="5562311"/>
                </a:cubicBezTo>
                <a:cubicBezTo>
                  <a:pt x="1177571" y="5566931"/>
                  <a:pt x="1170302" y="5560971"/>
                  <a:pt x="1160620" y="5558862"/>
                </a:cubicBezTo>
                <a:cubicBezTo>
                  <a:pt x="1146504" y="5561577"/>
                  <a:pt x="1106544" y="5545833"/>
                  <a:pt x="1097113" y="5537725"/>
                </a:cubicBezTo>
                <a:cubicBezTo>
                  <a:pt x="1076260" y="5511528"/>
                  <a:pt x="1012618" y="5517876"/>
                  <a:pt x="994944" y="5497522"/>
                </a:cubicBezTo>
                <a:cubicBezTo>
                  <a:pt x="987638" y="5493756"/>
                  <a:pt x="980141" y="5491480"/>
                  <a:pt x="972567" y="5490138"/>
                </a:cubicBezTo>
                <a:lnTo>
                  <a:pt x="927036" y="5488921"/>
                </a:lnTo>
                <a:lnTo>
                  <a:pt x="905198" y="5488488"/>
                </a:lnTo>
                <a:cubicBezTo>
                  <a:pt x="920127" y="5466532"/>
                  <a:pt x="847550" y="5479119"/>
                  <a:pt x="871473" y="5463326"/>
                </a:cubicBezTo>
                <a:cubicBezTo>
                  <a:pt x="835241" y="5455796"/>
                  <a:pt x="824844" y="5441869"/>
                  <a:pt x="787335" y="5431076"/>
                </a:cubicBezTo>
                <a:lnTo>
                  <a:pt x="646418" y="5398569"/>
                </a:lnTo>
                <a:cubicBezTo>
                  <a:pt x="594533" y="5378172"/>
                  <a:pt x="569175" y="5376706"/>
                  <a:pt x="522316" y="5365133"/>
                </a:cubicBezTo>
                <a:cubicBezTo>
                  <a:pt x="485699" y="5316148"/>
                  <a:pt x="451396" y="5327743"/>
                  <a:pt x="425051" y="5295085"/>
                </a:cubicBezTo>
                <a:cubicBezTo>
                  <a:pt x="373115" y="5280721"/>
                  <a:pt x="376598" y="5265782"/>
                  <a:pt x="318461" y="5265657"/>
                </a:cubicBezTo>
                <a:lnTo>
                  <a:pt x="266536" y="5232252"/>
                </a:lnTo>
                <a:cubicBezTo>
                  <a:pt x="254867" y="5225616"/>
                  <a:pt x="251642" y="5227516"/>
                  <a:pt x="248444" y="5225838"/>
                </a:cubicBezTo>
                <a:lnTo>
                  <a:pt x="247345" y="5222181"/>
                </a:lnTo>
                <a:lnTo>
                  <a:pt x="237345" y="5217023"/>
                </a:lnTo>
                <a:lnTo>
                  <a:pt x="219603" y="5204977"/>
                </a:lnTo>
                <a:lnTo>
                  <a:pt x="214443" y="5204489"/>
                </a:lnTo>
                <a:lnTo>
                  <a:pt x="184816" y="5189073"/>
                </a:lnTo>
                <a:lnTo>
                  <a:pt x="183534" y="5189699"/>
                </a:lnTo>
                <a:cubicBezTo>
                  <a:pt x="179981" y="5190754"/>
                  <a:pt x="176085" y="5190869"/>
                  <a:pt x="171363" y="5189023"/>
                </a:cubicBezTo>
                <a:cubicBezTo>
                  <a:pt x="165797" y="5204157"/>
                  <a:pt x="163531" y="5192594"/>
                  <a:pt x="150096" y="5185813"/>
                </a:cubicBezTo>
                <a:lnTo>
                  <a:pt x="59253" y="5172817"/>
                </a:lnTo>
                <a:lnTo>
                  <a:pt x="52526" y="5170052"/>
                </a:lnTo>
                <a:lnTo>
                  <a:pt x="52188" y="5170183"/>
                </a:lnTo>
                <a:cubicBezTo>
                  <a:pt x="50293" y="5169980"/>
                  <a:pt x="47917" y="5169219"/>
                  <a:pt x="44687" y="5167637"/>
                </a:cubicBezTo>
                <a:lnTo>
                  <a:pt x="40261" y="5165012"/>
                </a:lnTo>
                <a:lnTo>
                  <a:pt x="27209" y="5159648"/>
                </a:lnTo>
                <a:lnTo>
                  <a:pt x="21368" y="5159036"/>
                </a:lnTo>
                <a:lnTo>
                  <a:pt x="0" y="5158850"/>
                </a:lnTo>
                <a:close/>
              </a:path>
            </a:pathLst>
          </a:custGeom>
        </p:spPr>
      </p:pic>
      <p:sp>
        <p:nvSpPr>
          <p:cNvPr id="2" name="Title 1">
            <a:extLst>
              <a:ext uri="{FF2B5EF4-FFF2-40B4-BE49-F238E27FC236}">
                <a16:creationId xmlns:a16="http://schemas.microsoft.com/office/drawing/2014/main" id="{804E9CAC-E9A4-5DBE-7681-A753A2645062}"/>
              </a:ext>
            </a:extLst>
          </p:cNvPr>
          <p:cNvSpPr>
            <a:spLocks noGrp="1"/>
          </p:cNvSpPr>
          <p:nvPr>
            <p:ph type="title"/>
          </p:nvPr>
        </p:nvSpPr>
        <p:spPr>
          <a:xfrm>
            <a:off x="599818" y="5234320"/>
            <a:ext cx="6931319" cy="752217"/>
          </a:xfrm>
        </p:spPr>
        <p:txBody>
          <a:bodyPr vert="horz" lIns="91440" tIns="45720" rIns="91440" bIns="45720" rtlCol="0" anchor="b">
            <a:normAutofit/>
          </a:bodyPr>
          <a:lstStyle/>
          <a:p>
            <a:r>
              <a:rPr lang="en-US" sz="3600" kern="1200">
                <a:solidFill>
                  <a:schemeClr val="tx1">
                    <a:lumMod val="85000"/>
                    <a:lumOff val="15000"/>
                  </a:schemeClr>
                </a:solidFill>
                <a:latin typeface="+mj-lt"/>
                <a:ea typeface="+mj-ea"/>
                <a:cs typeface="+mj-cs"/>
              </a:rPr>
              <a:t>Hiring Local I-DIEM Staff in Ghana</a:t>
            </a:r>
          </a:p>
        </p:txBody>
      </p:sp>
      <p:pic>
        <p:nvPicPr>
          <p:cNvPr id="6" name="Content Placeholder 5">
            <a:extLst>
              <a:ext uri="{FF2B5EF4-FFF2-40B4-BE49-F238E27FC236}">
                <a16:creationId xmlns:a16="http://schemas.microsoft.com/office/drawing/2014/main" id="{5B291922-0048-D7E8-10A4-62B347463BB3}"/>
              </a:ext>
            </a:extLst>
          </p:cNvPr>
          <p:cNvPicPr>
            <a:picLocks noGrp="1" noChangeAspect="1"/>
          </p:cNvPicPr>
          <p:nvPr>
            <p:ph sz="half" idx="2"/>
          </p:nvPr>
        </p:nvPicPr>
        <p:blipFill rotWithShape="1">
          <a:blip r:embed="rId3"/>
          <a:srcRect l="20472" r="-1" b="-1"/>
          <a:stretch/>
        </p:blipFill>
        <p:spPr>
          <a:xfrm>
            <a:off x="-5388" y="10"/>
            <a:ext cx="6169518" cy="5158840"/>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2023792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BBD5B30-C741-4E67-AFD8-17917090AB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413003A-A41D-065C-57BC-7B57F1861701}"/>
              </a:ext>
            </a:extLst>
          </p:cNvPr>
          <p:cNvPicPr>
            <a:picLocks noChangeAspect="1"/>
          </p:cNvPicPr>
          <p:nvPr/>
        </p:nvPicPr>
        <p:blipFill rotWithShape="1">
          <a:blip r:embed="rId2"/>
          <a:srcRect l="4441"/>
          <a:stretch/>
        </p:blipFill>
        <p:spPr>
          <a:xfrm>
            <a:off x="7817583" y="10"/>
            <a:ext cx="4374417" cy="6857990"/>
          </a:xfrm>
          <a:custGeom>
            <a:avLst/>
            <a:gdLst/>
            <a:ahLst/>
            <a:cxnLst/>
            <a:rect l="l" t="t" r="r" b="b"/>
            <a:pathLst>
              <a:path w="4374417" h="6858000">
                <a:moveTo>
                  <a:pt x="22719" y="0"/>
                </a:moveTo>
                <a:lnTo>
                  <a:pt x="4374417" y="0"/>
                </a:lnTo>
                <a:lnTo>
                  <a:pt x="4374417" y="6858000"/>
                </a:lnTo>
                <a:lnTo>
                  <a:pt x="0" y="6858000"/>
                </a:lnTo>
                <a:lnTo>
                  <a:pt x="6670" y="6845555"/>
                </a:lnTo>
                <a:cubicBezTo>
                  <a:pt x="495881" y="5886487"/>
                  <a:pt x="785588" y="4695963"/>
                  <a:pt x="785588" y="3406233"/>
                </a:cubicBezTo>
                <a:cubicBezTo>
                  <a:pt x="785588" y="2215714"/>
                  <a:pt x="538737" y="1109724"/>
                  <a:pt x="115983" y="192283"/>
                </a:cubicBezTo>
                <a:close/>
              </a:path>
            </a:pathLst>
          </a:custGeom>
        </p:spPr>
      </p:pic>
      <p:pic>
        <p:nvPicPr>
          <p:cNvPr id="6" name="Content Placeholder 5">
            <a:extLst>
              <a:ext uri="{FF2B5EF4-FFF2-40B4-BE49-F238E27FC236}">
                <a16:creationId xmlns:a16="http://schemas.microsoft.com/office/drawing/2014/main" id="{66A38FD3-CF48-281F-6658-B195C7DC1124}"/>
              </a:ext>
            </a:extLst>
          </p:cNvPr>
          <p:cNvPicPr>
            <a:picLocks noGrp="1" noChangeAspect="1"/>
          </p:cNvPicPr>
          <p:nvPr>
            <p:ph sz="half" idx="1"/>
          </p:nvPr>
        </p:nvPicPr>
        <p:blipFill rotWithShape="1">
          <a:blip r:embed="rId3"/>
          <a:srcRect r="2657" b="1"/>
          <a:stretch/>
        </p:blipFill>
        <p:spPr>
          <a:xfrm>
            <a:off x="357231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5" name="Content Placeholder 4">
            <a:extLst>
              <a:ext uri="{FF2B5EF4-FFF2-40B4-BE49-F238E27FC236}">
                <a16:creationId xmlns:a16="http://schemas.microsoft.com/office/drawing/2014/main" id="{E35BF36D-2008-88B2-EE7E-9569BBC93FA2}"/>
              </a:ext>
            </a:extLst>
          </p:cNvPr>
          <p:cNvPicPr>
            <a:picLocks noGrp="1" noChangeAspect="1"/>
          </p:cNvPicPr>
          <p:nvPr>
            <p:ph sz="half" idx="2"/>
          </p:nvPr>
        </p:nvPicPr>
        <p:blipFill rotWithShape="1">
          <a:blip r:embed="rId4"/>
          <a:srcRect r="3709" b="1"/>
          <a:stretch/>
        </p:blipFill>
        <p:spPr>
          <a:xfrm>
            <a:off x="362535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14" name="Freeform: Shape 13">
            <a:extLst>
              <a:ext uri="{FF2B5EF4-FFF2-40B4-BE49-F238E27FC236}">
                <a16:creationId xmlns:a16="http://schemas.microsoft.com/office/drawing/2014/main" id="{189BBEAA-BB93-4878-8C95-3C8AADE2E0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D529C0C6-AAEB-4982-A9E6-BC6A8B2AEF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E35074B-F2A7-3416-3E1B-D834DE42348B}"/>
              </a:ext>
            </a:extLst>
          </p:cNvPr>
          <p:cNvSpPr>
            <a:spLocks noGrp="1"/>
          </p:cNvSpPr>
          <p:nvPr>
            <p:ph type="title"/>
          </p:nvPr>
        </p:nvSpPr>
        <p:spPr>
          <a:xfrm>
            <a:off x="438912" y="1508760"/>
            <a:ext cx="3429000" cy="2898648"/>
          </a:xfrm>
        </p:spPr>
        <p:txBody>
          <a:bodyPr vert="horz" lIns="91440" tIns="45720" rIns="91440" bIns="45720" rtlCol="0" anchor="b">
            <a:normAutofit/>
          </a:bodyPr>
          <a:lstStyle/>
          <a:p>
            <a:r>
              <a:rPr lang="en-US" sz="4000" dirty="0"/>
              <a:t>Partnership with Mayor of Kumasi, Ghana</a:t>
            </a:r>
            <a:endParaRPr lang="en-US" sz="4000" kern="1200" dirty="0">
              <a:solidFill>
                <a:schemeClr val="tx1"/>
              </a:solidFill>
              <a:latin typeface="+mj-lt"/>
              <a:ea typeface="+mj-ea"/>
              <a:cs typeface="+mj-cs"/>
            </a:endParaRPr>
          </a:p>
        </p:txBody>
      </p:sp>
      <p:sp>
        <p:nvSpPr>
          <p:cNvPr id="18" name="Rectangle 17">
            <a:extLst>
              <a:ext uri="{FF2B5EF4-FFF2-40B4-BE49-F238E27FC236}">
                <a16:creationId xmlns:a16="http://schemas.microsoft.com/office/drawing/2014/main" id="{80D36F24-5EC0-4A09-9836-6580E1D4B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7C0B334E-66E0-442A-8306-19629EC2DC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BBB8D7D3-616C-5D80-99F7-9AB935CC9292}"/>
              </a:ext>
            </a:extLst>
          </p:cNvPr>
          <p:cNvPicPr>
            <a:picLocks noChangeAspect="1"/>
          </p:cNvPicPr>
          <p:nvPr/>
        </p:nvPicPr>
        <p:blipFill>
          <a:blip r:embed="rId5"/>
          <a:stretch>
            <a:fillRect/>
          </a:stretch>
        </p:blipFill>
        <p:spPr>
          <a:xfrm>
            <a:off x="841141" y="4722790"/>
            <a:ext cx="1975275" cy="1975275"/>
          </a:xfrm>
          <a:prstGeom prst="rect">
            <a:avLst/>
          </a:prstGeom>
        </p:spPr>
      </p:pic>
    </p:spTree>
    <p:extLst>
      <p:ext uri="{BB962C8B-B14F-4D97-AF65-F5344CB8AC3E}">
        <p14:creationId xmlns:p14="http://schemas.microsoft.com/office/powerpoint/2010/main" val="2203069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48F64AA-5BE2-4280-BEFA-DC288118F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F0EB24E8-2AB0-D451-65DA-0BF4DA5495DD}"/>
              </a:ext>
            </a:extLst>
          </p:cNvPr>
          <p:cNvPicPr>
            <a:picLocks noGrp="1" noChangeAspect="1"/>
          </p:cNvPicPr>
          <p:nvPr>
            <p:ph sz="half" idx="1"/>
          </p:nvPr>
        </p:nvPicPr>
        <p:blipFill rotWithShape="1">
          <a:blip r:embed="rId2"/>
          <a:srcRect t="16235" r="2" b="310"/>
          <a:stretch/>
        </p:blipFill>
        <p:spPr>
          <a:xfrm>
            <a:off x="20" y="2"/>
            <a:ext cx="753462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pic>
        <p:nvPicPr>
          <p:cNvPr id="7" name="Picture 6">
            <a:extLst>
              <a:ext uri="{FF2B5EF4-FFF2-40B4-BE49-F238E27FC236}">
                <a16:creationId xmlns:a16="http://schemas.microsoft.com/office/drawing/2014/main" id="{CCF55952-EABD-6347-C904-5495E1366C14}"/>
              </a:ext>
            </a:extLst>
          </p:cNvPr>
          <p:cNvPicPr>
            <a:picLocks noChangeAspect="1"/>
          </p:cNvPicPr>
          <p:nvPr/>
        </p:nvPicPr>
        <p:blipFill rotWithShape="1">
          <a:blip r:embed="rId3"/>
          <a:srcRect r="22159" b="-1"/>
          <a:stretch/>
        </p:blipFill>
        <p:spPr>
          <a:xfrm>
            <a:off x="7653536" y="1"/>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5" name="Content Placeholder 4">
            <a:extLst>
              <a:ext uri="{FF2B5EF4-FFF2-40B4-BE49-F238E27FC236}">
                <a16:creationId xmlns:a16="http://schemas.microsoft.com/office/drawing/2014/main" id="{FEFA2F3B-85C3-C737-9BBD-089674FF22EA}"/>
              </a:ext>
            </a:extLst>
          </p:cNvPr>
          <p:cNvPicPr>
            <a:picLocks noGrp="1" noChangeAspect="1"/>
          </p:cNvPicPr>
          <p:nvPr>
            <p:ph sz="half" idx="2"/>
          </p:nvPr>
        </p:nvPicPr>
        <p:blipFill rotWithShape="1">
          <a:blip r:embed="rId2"/>
          <a:srcRect t="30116" r="-1" b="14188"/>
          <a:stretch/>
        </p:blipFill>
        <p:spPr>
          <a:xfrm>
            <a:off x="1" y="4316255"/>
            <a:ext cx="6836850" cy="2541737"/>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2" name="Title 1">
            <a:extLst>
              <a:ext uri="{FF2B5EF4-FFF2-40B4-BE49-F238E27FC236}">
                <a16:creationId xmlns:a16="http://schemas.microsoft.com/office/drawing/2014/main" id="{09C094CE-44BE-E191-99C5-6DC09095DBB1}"/>
              </a:ext>
            </a:extLst>
          </p:cNvPr>
          <p:cNvSpPr>
            <a:spLocks noGrp="1"/>
          </p:cNvSpPr>
          <p:nvPr>
            <p:ph type="title"/>
          </p:nvPr>
        </p:nvSpPr>
        <p:spPr>
          <a:xfrm>
            <a:off x="6343650" y="3996130"/>
            <a:ext cx="5505814" cy="1576910"/>
          </a:xfrm>
        </p:spPr>
        <p:txBody>
          <a:bodyPr vert="horz" lIns="91440" tIns="45720" rIns="91440" bIns="45720" rtlCol="0" anchor="b">
            <a:normAutofit/>
          </a:bodyPr>
          <a:lstStyle/>
          <a:p>
            <a:r>
              <a:rPr lang="en-US" kern="1200" dirty="0">
                <a:solidFill>
                  <a:schemeClr val="tx1"/>
                </a:solidFill>
                <a:latin typeface="+mj-lt"/>
                <a:ea typeface="+mj-ea"/>
                <a:cs typeface="+mj-cs"/>
              </a:rPr>
              <a:t>Partnership with Mayor of Cape Coast, Ghana</a:t>
            </a:r>
          </a:p>
        </p:txBody>
      </p:sp>
      <p:pic>
        <p:nvPicPr>
          <p:cNvPr id="8" name="Picture 7">
            <a:extLst>
              <a:ext uri="{FF2B5EF4-FFF2-40B4-BE49-F238E27FC236}">
                <a16:creationId xmlns:a16="http://schemas.microsoft.com/office/drawing/2014/main" id="{5E7901EA-16F9-4654-9457-F4DC6FE6A75D}"/>
              </a:ext>
            </a:extLst>
          </p:cNvPr>
          <p:cNvPicPr>
            <a:picLocks noChangeAspect="1"/>
          </p:cNvPicPr>
          <p:nvPr/>
        </p:nvPicPr>
        <p:blipFill>
          <a:blip r:embed="rId4"/>
          <a:stretch>
            <a:fillRect/>
          </a:stretch>
        </p:blipFill>
        <p:spPr>
          <a:xfrm>
            <a:off x="10595127" y="5573040"/>
            <a:ext cx="1254337" cy="1254337"/>
          </a:xfrm>
          <a:prstGeom prst="rect">
            <a:avLst/>
          </a:prstGeom>
        </p:spPr>
      </p:pic>
    </p:spTree>
    <p:extLst>
      <p:ext uri="{BB962C8B-B14F-4D97-AF65-F5344CB8AC3E}">
        <p14:creationId xmlns:p14="http://schemas.microsoft.com/office/powerpoint/2010/main" val="780774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48F64AA-5BE2-4280-BEFA-DC288118F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a:extLst>
              <a:ext uri="{FF2B5EF4-FFF2-40B4-BE49-F238E27FC236}">
                <a16:creationId xmlns:a16="http://schemas.microsoft.com/office/drawing/2014/main" id="{9E412414-35D4-7100-0167-882C33A40007}"/>
              </a:ext>
            </a:extLst>
          </p:cNvPr>
          <p:cNvPicPr>
            <a:picLocks noGrp="1" noChangeAspect="1"/>
          </p:cNvPicPr>
          <p:nvPr>
            <p:ph sz="half" idx="1"/>
          </p:nvPr>
        </p:nvPicPr>
        <p:blipFill rotWithShape="1">
          <a:blip r:embed="rId2"/>
          <a:srcRect t="1494" r="2" b="14736"/>
          <a:stretch/>
        </p:blipFill>
        <p:spPr>
          <a:xfrm>
            <a:off x="20" y="2"/>
            <a:ext cx="753462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pic>
        <p:nvPicPr>
          <p:cNvPr id="6" name="Content Placeholder 5">
            <a:extLst>
              <a:ext uri="{FF2B5EF4-FFF2-40B4-BE49-F238E27FC236}">
                <a16:creationId xmlns:a16="http://schemas.microsoft.com/office/drawing/2014/main" id="{F0B7EA3B-A8B0-2161-F998-7CE7EBCDB892}"/>
              </a:ext>
            </a:extLst>
          </p:cNvPr>
          <p:cNvPicPr>
            <a:picLocks noGrp="1" noChangeAspect="1"/>
          </p:cNvPicPr>
          <p:nvPr>
            <p:ph sz="half" idx="2"/>
          </p:nvPr>
        </p:nvPicPr>
        <p:blipFill rotWithShape="1">
          <a:blip r:embed="rId3"/>
          <a:srcRect l="14453" r="7706" b="-1"/>
          <a:stretch/>
        </p:blipFill>
        <p:spPr>
          <a:xfrm>
            <a:off x="7653536" y="1"/>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10" name="Picture 9">
            <a:extLst>
              <a:ext uri="{FF2B5EF4-FFF2-40B4-BE49-F238E27FC236}">
                <a16:creationId xmlns:a16="http://schemas.microsoft.com/office/drawing/2014/main" id="{73F49057-D384-0CAE-BAB0-41474C91E682}"/>
              </a:ext>
            </a:extLst>
          </p:cNvPr>
          <p:cNvPicPr>
            <a:picLocks noChangeAspect="1"/>
          </p:cNvPicPr>
          <p:nvPr/>
        </p:nvPicPr>
        <p:blipFill rotWithShape="1">
          <a:blip r:embed="rId4"/>
          <a:srcRect t="22440" r="-1" b="21654"/>
          <a:stretch/>
        </p:blipFill>
        <p:spPr>
          <a:xfrm>
            <a:off x="1" y="4316255"/>
            <a:ext cx="6836850" cy="2541737"/>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2" name="Title 1">
            <a:extLst>
              <a:ext uri="{FF2B5EF4-FFF2-40B4-BE49-F238E27FC236}">
                <a16:creationId xmlns:a16="http://schemas.microsoft.com/office/drawing/2014/main" id="{2AC4690F-995C-9334-D4AB-302C458D2257}"/>
              </a:ext>
            </a:extLst>
          </p:cNvPr>
          <p:cNvSpPr>
            <a:spLocks noGrp="1"/>
          </p:cNvSpPr>
          <p:nvPr>
            <p:ph type="title"/>
          </p:nvPr>
        </p:nvSpPr>
        <p:spPr>
          <a:xfrm>
            <a:off x="6343650" y="3996130"/>
            <a:ext cx="5505814" cy="1576910"/>
          </a:xfrm>
        </p:spPr>
        <p:txBody>
          <a:bodyPr vert="horz" lIns="91440" tIns="45720" rIns="91440" bIns="45720" rtlCol="0" anchor="b">
            <a:normAutofit/>
          </a:bodyPr>
          <a:lstStyle/>
          <a:p>
            <a:r>
              <a:rPr lang="en-US" kern="1200" dirty="0" err="1">
                <a:solidFill>
                  <a:schemeClr val="tx1"/>
                </a:solidFill>
                <a:latin typeface="+mj-lt"/>
                <a:ea typeface="+mj-ea"/>
                <a:cs typeface="+mj-cs"/>
              </a:rPr>
              <a:t>Brenu</a:t>
            </a:r>
            <a:r>
              <a:rPr lang="en-US" kern="1200" dirty="0">
                <a:solidFill>
                  <a:schemeClr val="tx1"/>
                </a:solidFill>
                <a:latin typeface="+mj-lt"/>
                <a:ea typeface="+mj-ea"/>
                <a:cs typeface="+mj-cs"/>
              </a:rPr>
              <a:t> Village Tribal School</a:t>
            </a:r>
          </a:p>
        </p:txBody>
      </p:sp>
    </p:spTree>
    <p:extLst>
      <p:ext uri="{BB962C8B-B14F-4D97-AF65-F5344CB8AC3E}">
        <p14:creationId xmlns:p14="http://schemas.microsoft.com/office/powerpoint/2010/main" val="4221038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a:extLst>
              <a:ext uri="{FF2B5EF4-FFF2-40B4-BE49-F238E27FC236}">
                <a16:creationId xmlns:a16="http://schemas.microsoft.com/office/drawing/2014/main" id="{3232483D-11F9-9E7E-4AC4-AB427D2A729E}"/>
              </a:ext>
            </a:extLst>
          </p:cNvPr>
          <p:cNvPicPr>
            <a:picLocks noGrp="1" noChangeAspect="1"/>
          </p:cNvPicPr>
          <p:nvPr>
            <p:ph sz="half" idx="1"/>
          </p:nvPr>
        </p:nvPicPr>
        <p:blipFill>
          <a:blip r:embed="rId2"/>
          <a:stretch>
            <a:fillRect/>
          </a:stretch>
        </p:blipFill>
        <p:spPr>
          <a:xfrm>
            <a:off x="1222375" y="1844675"/>
            <a:ext cx="6716713" cy="4449763"/>
          </a:xfrm>
          <a:prstGeom prst="rect">
            <a:avLst/>
          </a:prstGeom>
        </p:spPr>
      </p:pic>
      <p:pic>
        <p:nvPicPr>
          <p:cNvPr id="7" name="Picture 6">
            <a:extLst>
              <a:ext uri="{FF2B5EF4-FFF2-40B4-BE49-F238E27FC236}">
                <a16:creationId xmlns:a16="http://schemas.microsoft.com/office/drawing/2014/main" id="{BB49D0D7-6A6F-2A88-18B9-9C9492158B0A}"/>
              </a:ext>
            </a:extLst>
          </p:cNvPr>
          <p:cNvPicPr>
            <a:picLocks noChangeAspect="1"/>
          </p:cNvPicPr>
          <p:nvPr/>
        </p:nvPicPr>
        <p:blipFill rotWithShape="1">
          <a:blip r:embed="rId3"/>
          <a:srcRect b="25270"/>
          <a:stretch/>
        </p:blipFill>
        <p:spPr>
          <a:xfrm>
            <a:off x="8004175" y="1844675"/>
            <a:ext cx="2962275" cy="1438275"/>
          </a:xfrm>
          <a:prstGeom prst="rect">
            <a:avLst/>
          </a:prstGeom>
        </p:spPr>
      </p:pic>
      <p:pic>
        <p:nvPicPr>
          <p:cNvPr id="10" name="Picture 9">
            <a:extLst>
              <a:ext uri="{FF2B5EF4-FFF2-40B4-BE49-F238E27FC236}">
                <a16:creationId xmlns:a16="http://schemas.microsoft.com/office/drawing/2014/main" id="{AF94EE27-256A-25A4-EF06-E11F0BF76996}"/>
              </a:ext>
            </a:extLst>
          </p:cNvPr>
          <p:cNvPicPr>
            <a:picLocks noChangeAspect="1"/>
          </p:cNvPicPr>
          <p:nvPr/>
        </p:nvPicPr>
        <p:blipFill rotWithShape="1">
          <a:blip r:embed="rId4"/>
          <a:srcRect t="3985" b="21285"/>
          <a:stretch/>
        </p:blipFill>
        <p:spPr>
          <a:xfrm>
            <a:off x="8004175" y="3349625"/>
            <a:ext cx="2962275" cy="1441450"/>
          </a:xfrm>
          <a:prstGeom prst="rect">
            <a:avLst/>
          </a:prstGeom>
        </p:spPr>
      </p:pic>
      <p:pic>
        <p:nvPicPr>
          <p:cNvPr id="6" name="Content Placeholder 5">
            <a:extLst>
              <a:ext uri="{FF2B5EF4-FFF2-40B4-BE49-F238E27FC236}">
                <a16:creationId xmlns:a16="http://schemas.microsoft.com/office/drawing/2014/main" id="{CBB35351-C477-36F1-9D60-1C1FBFCC0EE2}"/>
              </a:ext>
            </a:extLst>
          </p:cNvPr>
          <p:cNvPicPr>
            <a:picLocks noGrp="1" noChangeAspect="1"/>
          </p:cNvPicPr>
          <p:nvPr>
            <p:ph sz="half" idx="2"/>
          </p:nvPr>
        </p:nvPicPr>
        <p:blipFill rotWithShape="1">
          <a:blip r:embed="rId5"/>
          <a:srcRect t="6368" b="18902"/>
          <a:stretch/>
        </p:blipFill>
        <p:spPr>
          <a:xfrm>
            <a:off x="8004175" y="4856163"/>
            <a:ext cx="2962275" cy="1438275"/>
          </a:xfrm>
          <a:prstGeom prst="rect">
            <a:avLst/>
          </a:prstGeom>
        </p:spPr>
      </p:pic>
      <p:sp>
        <p:nvSpPr>
          <p:cNvPr id="2" name="Title 1">
            <a:extLst>
              <a:ext uri="{FF2B5EF4-FFF2-40B4-BE49-F238E27FC236}">
                <a16:creationId xmlns:a16="http://schemas.microsoft.com/office/drawing/2014/main" id="{E4CDE9C5-60DE-CF72-B38D-B9B12BA6E218}"/>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4800" kern="1200" dirty="0">
                <a:solidFill>
                  <a:schemeClr val="tx1"/>
                </a:solidFill>
                <a:latin typeface="+mj-lt"/>
                <a:ea typeface="+mj-ea"/>
                <a:cs typeface="+mj-cs"/>
              </a:rPr>
              <a:t>Partnership with Tribal Chief of </a:t>
            </a:r>
            <a:r>
              <a:rPr lang="en-US" sz="4800" kern="1200" dirty="0" err="1">
                <a:solidFill>
                  <a:schemeClr val="tx1"/>
                </a:solidFill>
                <a:latin typeface="+mj-lt"/>
                <a:ea typeface="+mj-ea"/>
                <a:cs typeface="+mj-cs"/>
              </a:rPr>
              <a:t>Brenu</a:t>
            </a:r>
            <a:r>
              <a:rPr lang="en-US" sz="4800" kern="1200" dirty="0">
                <a:solidFill>
                  <a:schemeClr val="tx1"/>
                </a:solidFill>
                <a:latin typeface="+mj-lt"/>
                <a:ea typeface="+mj-ea"/>
                <a:cs typeface="+mj-cs"/>
              </a:rPr>
              <a:t> Village in Cape Coast</a:t>
            </a:r>
          </a:p>
        </p:txBody>
      </p:sp>
      <p:pic>
        <p:nvPicPr>
          <p:cNvPr id="13" name="Picture 12">
            <a:extLst>
              <a:ext uri="{FF2B5EF4-FFF2-40B4-BE49-F238E27FC236}">
                <a16:creationId xmlns:a16="http://schemas.microsoft.com/office/drawing/2014/main" id="{3A91BDDF-674F-DF50-F8EE-34CE538B384F}"/>
              </a:ext>
            </a:extLst>
          </p:cNvPr>
          <p:cNvPicPr>
            <a:picLocks noChangeAspect="1"/>
          </p:cNvPicPr>
          <p:nvPr/>
        </p:nvPicPr>
        <p:blipFill>
          <a:blip r:embed="rId6"/>
          <a:stretch>
            <a:fillRect/>
          </a:stretch>
        </p:blipFill>
        <p:spPr>
          <a:xfrm>
            <a:off x="10477373" y="30818"/>
            <a:ext cx="1425787" cy="1425787"/>
          </a:xfrm>
          <a:prstGeom prst="rect">
            <a:avLst/>
          </a:prstGeom>
        </p:spPr>
      </p:pic>
    </p:spTree>
    <p:extLst>
      <p:ext uri="{BB962C8B-B14F-4D97-AF65-F5344CB8AC3E}">
        <p14:creationId xmlns:p14="http://schemas.microsoft.com/office/powerpoint/2010/main" val="166359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C3D2873-2194-4FB0-BFBA-7E7EEB984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Content Placeholder 11">
            <a:extLst>
              <a:ext uri="{FF2B5EF4-FFF2-40B4-BE49-F238E27FC236}">
                <a16:creationId xmlns:a16="http://schemas.microsoft.com/office/drawing/2014/main" id="{50763486-9D9B-0CC8-5D94-DCFE320F538F}"/>
              </a:ext>
            </a:extLst>
          </p:cNvPr>
          <p:cNvPicPr>
            <a:picLocks noGrp="1" noChangeAspect="1"/>
          </p:cNvPicPr>
          <p:nvPr>
            <p:ph sz="half" idx="2"/>
          </p:nvPr>
        </p:nvPicPr>
        <p:blipFill rotWithShape="1">
          <a:blip r:embed="rId2"/>
          <a:srcRect l="12815" r="15581" b="1"/>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13" name="Picture 12">
            <a:extLst>
              <a:ext uri="{FF2B5EF4-FFF2-40B4-BE49-F238E27FC236}">
                <a16:creationId xmlns:a16="http://schemas.microsoft.com/office/drawing/2014/main" id="{33E0F5B1-36BE-FB45-FB33-F9B0980EB692}"/>
              </a:ext>
            </a:extLst>
          </p:cNvPr>
          <p:cNvPicPr>
            <a:picLocks noChangeAspect="1"/>
          </p:cNvPicPr>
          <p:nvPr/>
        </p:nvPicPr>
        <p:blipFill rotWithShape="1">
          <a:blip r:embed="rId3"/>
          <a:srcRect l="2457" r="17035" b="1"/>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8" name="Content Placeholder 7">
            <a:extLst>
              <a:ext uri="{FF2B5EF4-FFF2-40B4-BE49-F238E27FC236}">
                <a16:creationId xmlns:a16="http://schemas.microsoft.com/office/drawing/2014/main" id="{422407CF-9667-C8DF-3094-B90ED7851885}"/>
              </a:ext>
            </a:extLst>
          </p:cNvPr>
          <p:cNvPicPr>
            <a:picLocks noGrp="1" noChangeAspect="1"/>
          </p:cNvPicPr>
          <p:nvPr>
            <p:ph sz="half" idx="1"/>
          </p:nvPr>
        </p:nvPicPr>
        <p:blipFill rotWithShape="1">
          <a:blip r:embed="rId4"/>
          <a:srcRect t="1613" r="-1" b="25559"/>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20" name="Freeform: Shape 19">
            <a:extLst>
              <a:ext uri="{FF2B5EF4-FFF2-40B4-BE49-F238E27FC236}">
                <a16:creationId xmlns:a16="http://schemas.microsoft.com/office/drawing/2014/main" id="{B228652A-FD81-4A3C-B164-2012BF4EE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7943" cy="6858000"/>
          </a:xfrm>
          <a:custGeom>
            <a:avLst/>
            <a:gdLst>
              <a:gd name="connsiteX0" fmla="*/ 0 w 5927943"/>
              <a:gd name="connsiteY0" fmla="*/ 0 h 6858000"/>
              <a:gd name="connsiteX1" fmla="*/ 5129522 w 5927943"/>
              <a:gd name="connsiteY1" fmla="*/ 0 h 6858000"/>
              <a:gd name="connsiteX2" fmla="*/ 5289639 w 5927943"/>
              <a:gd name="connsiteY2" fmla="*/ 323150 h 6858000"/>
              <a:gd name="connsiteX3" fmla="*/ 5927943 w 5927943"/>
              <a:gd name="connsiteY3" fmla="*/ 3476847 h 6858000"/>
              <a:gd name="connsiteX4" fmla="*/ 5289639 w 5927943"/>
              <a:gd name="connsiteY4" fmla="*/ 6630545 h 6858000"/>
              <a:gd name="connsiteX5" fmla="*/ 5176937 w 5927943"/>
              <a:gd name="connsiteY5" fmla="*/ 6858000 h 6858000"/>
              <a:gd name="connsiteX6" fmla="*/ 0 w 592794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7943" h="6858000">
                <a:moveTo>
                  <a:pt x="0" y="0"/>
                </a:moveTo>
                <a:lnTo>
                  <a:pt x="5129522" y="0"/>
                </a:lnTo>
                <a:lnTo>
                  <a:pt x="5289639" y="323150"/>
                </a:lnTo>
                <a:cubicBezTo>
                  <a:pt x="5692631" y="1223391"/>
                  <a:pt x="5927943" y="2308646"/>
                  <a:pt x="5927943" y="3476847"/>
                </a:cubicBezTo>
                <a:cubicBezTo>
                  <a:pt x="5927943" y="4645048"/>
                  <a:pt x="5692631" y="5730304"/>
                  <a:pt x="5289639" y="6630545"/>
                </a:cubicBezTo>
                <a:lnTo>
                  <a:pt x="517693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2" name="Freeform: Shape 21">
            <a:extLst>
              <a:ext uri="{FF2B5EF4-FFF2-40B4-BE49-F238E27FC236}">
                <a16:creationId xmlns:a16="http://schemas.microsoft.com/office/drawing/2014/main" id="{FE8F25D8-4980-4C67-9E0C-7BE94C9CBF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17310" cy="6858000"/>
          </a:xfrm>
          <a:custGeom>
            <a:avLst/>
            <a:gdLst>
              <a:gd name="connsiteX0" fmla="*/ 0 w 5917310"/>
              <a:gd name="connsiteY0" fmla="*/ 0 h 6858000"/>
              <a:gd name="connsiteX1" fmla="*/ 5118889 w 5917310"/>
              <a:gd name="connsiteY1" fmla="*/ 0 h 6858000"/>
              <a:gd name="connsiteX2" fmla="*/ 5279006 w 5917310"/>
              <a:gd name="connsiteY2" fmla="*/ 323150 h 6858000"/>
              <a:gd name="connsiteX3" fmla="*/ 5917310 w 5917310"/>
              <a:gd name="connsiteY3" fmla="*/ 3476847 h 6858000"/>
              <a:gd name="connsiteX4" fmla="*/ 5279006 w 5917310"/>
              <a:gd name="connsiteY4" fmla="*/ 6630545 h 6858000"/>
              <a:gd name="connsiteX5" fmla="*/ 5166304 w 5917310"/>
              <a:gd name="connsiteY5" fmla="*/ 6858000 h 6858000"/>
              <a:gd name="connsiteX6" fmla="*/ 0 w 591731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17310" h="6858000">
                <a:moveTo>
                  <a:pt x="0" y="0"/>
                </a:moveTo>
                <a:lnTo>
                  <a:pt x="5118889" y="0"/>
                </a:lnTo>
                <a:lnTo>
                  <a:pt x="5279006" y="323150"/>
                </a:lnTo>
                <a:cubicBezTo>
                  <a:pt x="5681998" y="1223391"/>
                  <a:pt x="5917310" y="2308646"/>
                  <a:pt x="5917310" y="3476847"/>
                </a:cubicBezTo>
                <a:cubicBezTo>
                  <a:pt x="5917310" y="4645048"/>
                  <a:pt x="5681998" y="5730304"/>
                  <a:pt x="5279006" y="6630545"/>
                </a:cubicBezTo>
                <a:lnTo>
                  <a:pt x="516630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17153D8-FF25-2D17-2446-A3989A4061E6}"/>
              </a:ext>
            </a:extLst>
          </p:cNvPr>
          <p:cNvSpPr>
            <a:spLocks noGrp="1"/>
          </p:cNvSpPr>
          <p:nvPr>
            <p:ph type="title"/>
          </p:nvPr>
        </p:nvSpPr>
        <p:spPr>
          <a:xfrm>
            <a:off x="438912" y="1527048"/>
            <a:ext cx="5020056" cy="2770632"/>
          </a:xfrm>
        </p:spPr>
        <p:txBody>
          <a:bodyPr vert="horz" lIns="91440" tIns="45720" rIns="91440" bIns="45720" rtlCol="0" anchor="b">
            <a:normAutofit/>
          </a:bodyPr>
          <a:lstStyle/>
          <a:p>
            <a:r>
              <a:rPr lang="en-US" sz="5400" kern="1200" dirty="0" err="1">
                <a:solidFill>
                  <a:schemeClr val="tx1"/>
                </a:solidFill>
                <a:latin typeface="+mj-lt"/>
                <a:ea typeface="+mj-ea"/>
                <a:cs typeface="+mj-cs"/>
              </a:rPr>
              <a:t>Brenu</a:t>
            </a:r>
            <a:r>
              <a:rPr lang="en-US" sz="5400" kern="1200" dirty="0">
                <a:solidFill>
                  <a:schemeClr val="tx1"/>
                </a:solidFill>
                <a:latin typeface="+mj-lt"/>
                <a:ea typeface="+mj-ea"/>
                <a:cs typeface="+mj-cs"/>
              </a:rPr>
              <a:t> Village Climate Resilience</a:t>
            </a:r>
          </a:p>
        </p:txBody>
      </p:sp>
      <p:sp>
        <p:nvSpPr>
          <p:cNvPr id="24" name="Rectangle 23">
            <a:extLst>
              <a:ext uri="{FF2B5EF4-FFF2-40B4-BE49-F238E27FC236}">
                <a16:creationId xmlns:a16="http://schemas.microsoft.com/office/drawing/2014/main" id="{1A214C69-1234-4E5D-91CD-BEA002042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F86E49C8-40C0-4E80-BAC0-9A66298F1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07191EA9-5410-7FE3-850A-71914B35E4AA}"/>
              </a:ext>
            </a:extLst>
          </p:cNvPr>
          <p:cNvPicPr>
            <a:picLocks noChangeAspect="1"/>
          </p:cNvPicPr>
          <p:nvPr/>
        </p:nvPicPr>
        <p:blipFill>
          <a:blip r:embed="rId5"/>
          <a:stretch>
            <a:fillRect/>
          </a:stretch>
        </p:blipFill>
        <p:spPr>
          <a:xfrm>
            <a:off x="1402138" y="4799838"/>
            <a:ext cx="1426588" cy="1426588"/>
          </a:xfrm>
          <a:prstGeom prst="rect">
            <a:avLst/>
          </a:prstGeom>
        </p:spPr>
      </p:pic>
    </p:spTree>
    <p:extLst>
      <p:ext uri="{BB962C8B-B14F-4D97-AF65-F5344CB8AC3E}">
        <p14:creationId xmlns:p14="http://schemas.microsoft.com/office/powerpoint/2010/main" val="2823751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18C5C70-1EBF-3394-3B00-0EEDD8EF71EC}"/>
              </a:ext>
            </a:extLst>
          </p:cNvPr>
          <p:cNvPicPr>
            <a:picLocks noChangeAspect="1"/>
          </p:cNvPicPr>
          <p:nvPr/>
        </p:nvPicPr>
        <p:blipFill rotWithShape="1">
          <a:blip r:embed="rId2"/>
          <a:srcRect l="5925" t="23103" r="3167"/>
          <a:stretch/>
        </p:blipFill>
        <p:spPr>
          <a:xfrm>
            <a:off x="20" y="10"/>
            <a:ext cx="12191981" cy="6857990"/>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59AB62D3-B9A3-63E7-142E-42939987BE0D}"/>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a:solidFill>
                  <a:schemeClr val="bg1"/>
                </a:solidFill>
              </a:rPr>
              <a:t>Global innovation, global impact</a:t>
            </a: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D0D6CCD4-B2AE-779B-D16D-4082EA52AD1A}"/>
              </a:ext>
            </a:extLst>
          </p:cNvPr>
          <p:cNvSpPr>
            <a:spLocks noGrp="1"/>
          </p:cNvSpPr>
          <p:nvPr>
            <p:ph type="body" idx="1"/>
          </p:nvPr>
        </p:nvSpPr>
        <p:spPr>
          <a:xfrm>
            <a:off x="404553" y="5624945"/>
            <a:ext cx="9078562" cy="592975"/>
          </a:xfrm>
        </p:spPr>
        <p:txBody>
          <a:bodyPr vert="horz" lIns="91440" tIns="45720" rIns="91440" bIns="45720" rtlCol="0" anchor="ctr">
            <a:normAutofit/>
          </a:bodyPr>
          <a:lstStyle/>
          <a:p>
            <a:r>
              <a:rPr lang="en-US">
                <a:solidFill>
                  <a:schemeClr val="bg1"/>
                </a:solidFill>
              </a:rPr>
              <a:t>A climate resilience opportunity for equitable impact.</a:t>
            </a:r>
          </a:p>
        </p:txBody>
      </p:sp>
    </p:spTree>
    <p:extLst>
      <p:ext uri="{BB962C8B-B14F-4D97-AF65-F5344CB8AC3E}">
        <p14:creationId xmlns:p14="http://schemas.microsoft.com/office/powerpoint/2010/main" val="4138614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CE69D2-6436-1DA2-0AF7-DB7641924736}"/>
              </a:ext>
            </a:extLst>
          </p:cNvPr>
          <p:cNvSpPr>
            <a:spLocks noGrp="1"/>
          </p:cNvSpPr>
          <p:nvPr>
            <p:ph type="title"/>
          </p:nvPr>
        </p:nvSpPr>
        <p:spPr>
          <a:xfrm>
            <a:off x="640080" y="325369"/>
            <a:ext cx="4368602" cy="1956841"/>
          </a:xfrm>
        </p:spPr>
        <p:txBody>
          <a:bodyPr anchor="b">
            <a:normAutofit fontScale="90000"/>
          </a:bodyPr>
          <a:lstStyle/>
          <a:p>
            <a:r>
              <a:rPr lang="en-US" sz="5000" dirty="0"/>
              <a:t>Global Outreach Center in Accra, Ghana </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5D9A93D-AC6B-9B36-F66F-7649DA61088B}"/>
              </a:ext>
            </a:extLst>
          </p:cNvPr>
          <p:cNvSpPr>
            <a:spLocks noGrp="1"/>
          </p:cNvSpPr>
          <p:nvPr>
            <p:ph idx="1"/>
          </p:nvPr>
        </p:nvSpPr>
        <p:spPr>
          <a:xfrm>
            <a:off x="640080" y="2872899"/>
            <a:ext cx="4243589" cy="3320668"/>
          </a:xfrm>
        </p:spPr>
        <p:txBody>
          <a:bodyPr>
            <a:normAutofit/>
          </a:bodyPr>
          <a:lstStyle/>
          <a:p>
            <a:r>
              <a:rPr lang="en-US" sz="2200" dirty="0"/>
              <a:t>The Global Outreach Center in Accra, Ghana serves as the primary location for local, nation and international meeting coordination and special event hosting.</a:t>
            </a:r>
          </a:p>
        </p:txBody>
      </p:sp>
      <p:pic>
        <p:nvPicPr>
          <p:cNvPr id="4" name="Picture 3">
            <a:extLst>
              <a:ext uri="{FF2B5EF4-FFF2-40B4-BE49-F238E27FC236}">
                <a16:creationId xmlns:a16="http://schemas.microsoft.com/office/drawing/2014/main" id="{6E8611FF-3FCE-2BEE-7835-129F33F14E97}"/>
              </a:ext>
            </a:extLst>
          </p:cNvPr>
          <p:cNvPicPr>
            <a:picLocks noChangeAspect="1"/>
          </p:cNvPicPr>
          <p:nvPr/>
        </p:nvPicPr>
        <p:blipFill rotWithShape="1">
          <a:blip r:embed="rId2"/>
          <a:srcRect l="13581" r="7181"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439486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00346A0-9279-4B6E-A4DF-93D4D09C1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53" y="4716089"/>
            <a:ext cx="11097349" cy="1573149"/>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5934A82-0677-5DF0-3135-F3177E696943}"/>
              </a:ext>
            </a:extLst>
          </p:cNvPr>
          <p:cNvSpPr>
            <a:spLocks noGrp="1"/>
          </p:cNvSpPr>
          <p:nvPr>
            <p:ph type="title"/>
          </p:nvPr>
        </p:nvSpPr>
        <p:spPr>
          <a:xfrm>
            <a:off x="868680" y="4816862"/>
            <a:ext cx="5001768" cy="1371600"/>
          </a:xfrm>
        </p:spPr>
        <p:txBody>
          <a:bodyPr vert="horz" lIns="91440" tIns="45720" rIns="91440" bIns="45720" rtlCol="0" anchor="ctr">
            <a:normAutofit/>
          </a:bodyPr>
          <a:lstStyle/>
          <a:p>
            <a:r>
              <a:rPr lang="en-US" sz="3100" kern="1200" dirty="0">
                <a:solidFill>
                  <a:schemeClr val="tx1"/>
                </a:solidFill>
                <a:latin typeface="+mj-lt"/>
                <a:ea typeface="+mj-ea"/>
                <a:cs typeface="+mj-cs"/>
              </a:rPr>
              <a:t>I-DIEM Africa: Ghana Resilience Innovation Lab in Cape Coast, Ghana</a:t>
            </a:r>
          </a:p>
        </p:txBody>
      </p:sp>
      <p:pic>
        <p:nvPicPr>
          <p:cNvPr id="12" name="Picture 11">
            <a:extLst>
              <a:ext uri="{FF2B5EF4-FFF2-40B4-BE49-F238E27FC236}">
                <a16:creationId xmlns:a16="http://schemas.microsoft.com/office/drawing/2014/main" id="{6457C67A-0360-3446-F56E-8956F24D3F43}"/>
              </a:ext>
            </a:extLst>
          </p:cNvPr>
          <p:cNvPicPr>
            <a:picLocks noChangeAspect="1"/>
          </p:cNvPicPr>
          <p:nvPr/>
        </p:nvPicPr>
        <p:blipFill rotWithShape="1">
          <a:blip r:embed="rId2"/>
          <a:srcRect l="13911" r="20043" b="-2"/>
          <a:stretch/>
        </p:blipFill>
        <p:spPr>
          <a:xfrm>
            <a:off x="320040" y="301751"/>
            <a:ext cx="3703320" cy="4205471"/>
          </a:xfrm>
          <a:prstGeom prst="rect">
            <a:avLst/>
          </a:prstGeom>
        </p:spPr>
      </p:pic>
      <p:pic>
        <p:nvPicPr>
          <p:cNvPr id="11" name="Content Placeholder 10">
            <a:extLst>
              <a:ext uri="{FF2B5EF4-FFF2-40B4-BE49-F238E27FC236}">
                <a16:creationId xmlns:a16="http://schemas.microsoft.com/office/drawing/2014/main" id="{F1828DA4-0D02-DDFB-8E4F-D733F23FB221}"/>
              </a:ext>
            </a:extLst>
          </p:cNvPr>
          <p:cNvPicPr>
            <a:picLocks noGrp="1" noChangeAspect="1"/>
          </p:cNvPicPr>
          <p:nvPr>
            <p:ph sz="half" idx="2"/>
          </p:nvPr>
        </p:nvPicPr>
        <p:blipFill rotWithShape="1">
          <a:blip r:embed="rId3"/>
          <a:srcRect l="24437" r="26909" b="-1"/>
          <a:stretch/>
        </p:blipFill>
        <p:spPr>
          <a:xfrm>
            <a:off x="4244340" y="301751"/>
            <a:ext cx="3703320" cy="4205471"/>
          </a:xfrm>
          <a:prstGeom prst="rect">
            <a:avLst/>
          </a:prstGeom>
        </p:spPr>
      </p:pic>
      <p:pic>
        <p:nvPicPr>
          <p:cNvPr id="10" name="Content Placeholder 9">
            <a:extLst>
              <a:ext uri="{FF2B5EF4-FFF2-40B4-BE49-F238E27FC236}">
                <a16:creationId xmlns:a16="http://schemas.microsoft.com/office/drawing/2014/main" id="{F9F439E2-F86E-F583-75F5-46D6E41C0B93}"/>
              </a:ext>
            </a:extLst>
          </p:cNvPr>
          <p:cNvPicPr>
            <a:picLocks noGrp="1" noChangeAspect="1"/>
          </p:cNvPicPr>
          <p:nvPr>
            <p:ph sz="half" idx="1"/>
          </p:nvPr>
        </p:nvPicPr>
        <p:blipFill rotWithShape="1">
          <a:blip r:embed="rId4"/>
          <a:srcRect l="4656" r="29298" b="-2"/>
          <a:stretch/>
        </p:blipFill>
        <p:spPr>
          <a:xfrm>
            <a:off x="8165592" y="301751"/>
            <a:ext cx="3703320" cy="4205471"/>
          </a:xfrm>
          <a:prstGeom prst="rect">
            <a:avLst/>
          </a:prstGeom>
        </p:spPr>
      </p:pic>
      <p:sp>
        <p:nvSpPr>
          <p:cNvPr id="21" name="Rectangle 20">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784" y="5175711"/>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80699" y="5478551"/>
            <a:ext cx="1021458"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9226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A7A89FE7-4396-EF8E-4D97-BC87D27CE28F}"/>
              </a:ext>
            </a:extLst>
          </p:cNvPr>
          <p:cNvSpPr>
            <a:spLocks noGrp="1"/>
          </p:cNvSpPr>
          <p:nvPr>
            <p:ph type="title"/>
          </p:nvPr>
        </p:nvSpPr>
        <p:spPr>
          <a:xfrm>
            <a:off x="640080" y="325369"/>
            <a:ext cx="4368602" cy="1956841"/>
          </a:xfrm>
        </p:spPr>
        <p:txBody>
          <a:bodyPr anchor="b">
            <a:normAutofit/>
          </a:bodyPr>
          <a:lstStyle/>
          <a:p>
            <a:r>
              <a:rPr lang="en-US" sz="4600"/>
              <a:t>Ghana Resilience Innovation Lab </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CB8F8614-0DB0-DC01-0AA3-6B49B7197B8C}"/>
              </a:ext>
            </a:extLst>
          </p:cNvPr>
          <p:cNvSpPr>
            <a:spLocks noGrp="1"/>
          </p:cNvSpPr>
          <p:nvPr>
            <p:ph idx="1"/>
          </p:nvPr>
        </p:nvSpPr>
        <p:spPr>
          <a:xfrm>
            <a:off x="640080" y="2872899"/>
            <a:ext cx="4243589" cy="3320668"/>
          </a:xfrm>
        </p:spPr>
        <p:txBody>
          <a:bodyPr>
            <a:normAutofit/>
          </a:bodyPr>
          <a:lstStyle/>
          <a:p>
            <a:r>
              <a:rPr lang="en-US" sz="1700"/>
              <a:t>The Ghana Resilience Innovation Lab will connect and inspire people across business, civil society, academia and government to collaborate and scale up action that builds resilience to the impact of climate change and makes communities in Ghana, West Africa safer, healthier and more just. </a:t>
            </a:r>
          </a:p>
          <a:p>
            <a:r>
              <a:rPr lang="en-US" sz="1700"/>
              <a:t>There is an urgent need to increase the level of education and finance given to building resilience, particularly for the world’s most vulnerable populations, and placing locally informed, equitable solutions center stage.</a:t>
            </a:r>
          </a:p>
        </p:txBody>
      </p:sp>
      <p:pic>
        <p:nvPicPr>
          <p:cNvPr id="2" name="Picture 1">
            <a:extLst>
              <a:ext uri="{FF2B5EF4-FFF2-40B4-BE49-F238E27FC236}">
                <a16:creationId xmlns:a16="http://schemas.microsoft.com/office/drawing/2014/main" id="{FBF40DBB-FA97-A884-829E-6A27D745D5C5}"/>
              </a:ext>
            </a:extLst>
          </p:cNvPr>
          <p:cNvPicPr>
            <a:picLocks noChangeAspect="1"/>
          </p:cNvPicPr>
          <p:nvPr/>
        </p:nvPicPr>
        <p:blipFill rotWithShape="1">
          <a:blip r:embed="rId2"/>
          <a:srcRect l="18837" r="1446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074993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3DCC2C1-AD8B-C3D6-CFDC-4679CA864CAC}"/>
              </a:ext>
            </a:extLst>
          </p:cNvPr>
          <p:cNvPicPr>
            <a:picLocks noChangeAspect="1"/>
          </p:cNvPicPr>
          <p:nvPr/>
        </p:nvPicPr>
        <p:blipFill rotWithShape="1">
          <a:blip r:embed="rId2"/>
          <a:srcRect t="18129" r="5280" b="1751"/>
          <a:stretch/>
        </p:blipFill>
        <p:spPr>
          <a:xfrm>
            <a:off x="20" y="10"/>
            <a:ext cx="12191981" cy="6857990"/>
          </a:xfrm>
          <a:prstGeom prst="rect">
            <a:avLst/>
          </a:prstGeom>
        </p:spPr>
      </p:pic>
      <p:sp>
        <p:nvSpPr>
          <p:cNvPr id="12" name="Rectangle 11">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F9384D14-D00C-E3DB-4454-1897356EDDC1}"/>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a:solidFill>
                  <a:schemeClr val="bg1"/>
                </a:solidFill>
              </a:rPr>
              <a:t>Let’s talk about how you can help!</a:t>
            </a:r>
          </a:p>
        </p:txBody>
      </p:sp>
      <p:sp>
        <p:nvSpPr>
          <p:cNvPr id="14" name="Rectangle: Rounded Corners 13">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1819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574d5a2-f242-445f-8309-1819eb0602c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2719F5F1C129B4EB623B71390CC45BE" ma:contentTypeVersion="18" ma:contentTypeDescription="Create a new document." ma:contentTypeScope="" ma:versionID="69e2d1211a8d6c4939fa92db4c1f2177">
  <xsd:schema xmlns:xsd="http://www.w3.org/2001/XMLSchema" xmlns:xs="http://www.w3.org/2001/XMLSchema" xmlns:p="http://schemas.microsoft.com/office/2006/metadata/properties" xmlns:ns3="6574d5a2-f242-445f-8309-1819eb0602c5" xmlns:ns4="ca6d977e-59e0-4f7c-b7ec-a6f0c53af944" targetNamespace="http://schemas.microsoft.com/office/2006/metadata/properties" ma:root="true" ma:fieldsID="10acdcc36274d72b9e10ff0ea37f034b" ns3:_="" ns4:_="">
    <xsd:import namespace="6574d5a2-f242-445f-8309-1819eb0602c5"/>
    <xsd:import namespace="ca6d977e-59e0-4f7c-b7ec-a6f0c53af94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ingHintHash" minOccurs="0"/>
                <xsd:element ref="ns4:SharedWithDetails"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74d5a2-f242-445f-8309-1819eb0602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6d977e-59e0-4f7c-b7ec-a6f0c53af94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3" nillable="true" ma:displayName="Sharing Hint Hash" ma:hidden="true" ma:internalName="SharingHintHash" ma:readOnly="true">
      <xsd:simpleType>
        <xsd:restriction base="dms:Text"/>
      </xsd:simple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25317C5-2F42-4A09-BFB2-AA27AC816400}">
  <ds:schemaRefs>
    <ds:schemaRef ds:uri="6574d5a2-f242-445f-8309-1819eb0602c5"/>
    <ds:schemaRef ds:uri="http://purl.org/dc/terms/"/>
    <ds:schemaRef ds:uri="http://purl.org/dc/dcmitype/"/>
    <ds:schemaRef ds:uri="http://schemas.openxmlformats.org/package/2006/metadata/core-properties"/>
    <ds:schemaRef ds:uri="ca6d977e-59e0-4f7c-b7ec-a6f0c53af944"/>
    <ds:schemaRef ds:uri="http://schemas.microsoft.com/office/2006/documentManagement/types"/>
    <ds:schemaRef ds:uri="http://purl.org/dc/elements/1.1/"/>
    <ds:schemaRef ds:uri="http://www.w3.org/XML/1998/namespace"/>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FE58B79-2E62-454A-81AF-A86220E5B2FD}">
  <ds:schemaRefs>
    <ds:schemaRef ds:uri="http://schemas.microsoft.com/sharepoint/v3/contenttype/forms"/>
  </ds:schemaRefs>
</ds:datastoreItem>
</file>

<file path=customXml/itemProps3.xml><?xml version="1.0" encoding="utf-8"?>
<ds:datastoreItem xmlns:ds="http://schemas.openxmlformats.org/officeDocument/2006/customXml" ds:itemID="{69510544-7B93-434F-9DA9-510BBD7601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74d5a2-f242-445f-8309-1819eb0602c5"/>
    <ds:schemaRef ds:uri="ca6d977e-59e0-4f7c-b7ec-a6f0c53af9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3093</TotalTime>
  <Words>574</Words>
  <Application>Microsoft Office PowerPoint</Application>
  <PresentationFormat>Widescreen</PresentationFormat>
  <Paragraphs>45</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Global Outreach Centers</vt:lpstr>
      <vt:lpstr>I-DIEM Africa</vt:lpstr>
      <vt:lpstr>Community Crafted Resilience Solutions</vt:lpstr>
      <vt:lpstr>Climate Change in Africa</vt:lpstr>
      <vt:lpstr>Climate Resilience</vt:lpstr>
      <vt:lpstr>I-DIEM     AFRICA</vt:lpstr>
      <vt:lpstr>Establishing the Global Outreach Center in Ghana, West Africa</vt:lpstr>
      <vt:lpstr>Funding Strategy</vt:lpstr>
      <vt:lpstr>Business Established in Ghana</vt:lpstr>
      <vt:lpstr>Community Engagement</vt:lpstr>
      <vt:lpstr>Partnership with Mayor of Accra, Ghana</vt:lpstr>
      <vt:lpstr>Partnership with Ghanaian Parliament</vt:lpstr>
      <vt:lpstr>Hiring Local I-DIEM Staff in Ghana</vt:lpstr>
      <vt:lpstr>Partnership with Mayor of Kumasi, Ghana</vt:lpstr>
      <vt:lpstr>Partnership with Mayor of Cape Coast, Ghana</vt:lpstr>
      <vt:lpstr>Brenu Village Tribal School</vt:lpstr>
      <vt:lpstr>Partnership with Tribal Chief of Brenu Village in Cape Coast</vt:lpstr>
      <vt:lpstr>Brenu Village Climate Resilience</vt:lpstr>
      <vt:lpstr>Global innovation, global impact</vt:lpstr>
      <vt:lpstr>Global Outreach Center in Accra, Ghana </vt:lpstr>
      <vt:lpstr>I-DIEM Africa: Ghana Resilience Innovation Lab in Cape Coast, Ghana</vt:lpstr>
      <vt:lpstr>Ghana Resilience Innovation Lab </vt:lpstr>
      <vt:lpstr>Let’s talk about how you can help!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Outreach Centers</dc:title>
  <dc:creator>Chauncia Willis</dc:creator>
  <cp:lastModifiedBy>Chauncia Willis</cp:lastModifiedBy>
  <cp:revision>8</cp:revision>
  <cp:lastPrinted>2024-01-09T17:10:19Z</cp:lastPrinted>
  <dcterms:created xsi:type="dcterms:W3CDTF">2023-10-09T14:21:50Z</dcterms:created>
  <dcterms:modified xsi:type="dcterms:W3CDTF">2024-04-17T14:55:34Z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0x010100C2719F5F1C129B4EB623B71390CC45BE</vt:lpwstr>
  </property>
</Properties>
</file>